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Doppio One"/>
      <p:regular r:id="rId35"/>
    </p:embeddedFont>
    <p:embeddedFont>
      <p:font typeface="Encode Sans"/>
      <p:regular r:id="rId36"/>
      <p:bold r:id="rId37"/>
    </p:embeddedFont>
    <p:embeddedFont>
      <p:font typeface="Montserrat"/>
      <p:regular r:id="rId38"/>
      <p:bold r:id="rId39"/>
      <p:italic r:id="rId40"/>
      <p:boldItalic r:id="rId41"/>
    </p:embeddedFont>
    <p:embeddedFont>
      <p:font typeface="Bebas Neue"/>
      <p:regular r:id="rId42"/>
    </p:embeddedFont>
    <p:embeddedFont>
      <p:font typeface="Montserrat Light"/>
      <p:regular r:id="rId43"/>
      <p:bold r:id="rId44"/>
      <p:italic r:id="rId45"/>
      <p:boldItalic r:id="rId46"/>
    </p:embeddedFont>
    <p:embeddedFont>
      <p:font typeface="Montserrat ExtraBold"/>
      <p:bold r:id="rId47"/>
      <p:boldItalic r:id="rId48"/>
    </p:embeddedFont>
    <p:embeddedFont>
      <p:font typeface="PT Sans"/>
      <p:regular r:id="rId49"/>
      <p:bold r:id="rId50"/>
      <p:italic r:id="rId51"/>
      <p:boldItalic r:id="rId52"/>
    </p:embeddedFont>
    <p:embeddedFont>
      <p:font typeface="Encode Sans Condensed"/>
      <p:regular r:id="rId53"/>
      <p:bold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5" roundtripDataSignature="AMtx7mjpP0ZoKlIOGmYu9nITPjWFn+ZiN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Montserrat-italic.fntdata"/><Relationship Id="rId42" Type="http://schemas.openxmlformats.org/officeDocument/2006/relationships/font" Target="fonts/BebasNeue-regular.fntdata"/><Relationship Id="rId41" Type="http://schemas.openxmlformats.org/officeDocument/2006/relationships/font" Target="fonts/Montserrat-boldItalic.fntdata"/><Relationship Id="rId44" Type="http://schemas.openxmlformats.org/officeDocument/2006/relationships/font" Target="fonts/MontserratLight-bold.fntdata"/><Relationship Id="rId43" Type="http://schemas.openxmlformats.org/officeDocument/2006/relationships/font" Target="fonts/MontserratLight-regular.fntdata"/><Relationship Id="rId46" Type="http://schemas.openxmlformats.org/officeDocument/2006/relationships/font" Target="fonts/MontserratLight-boldItalic.fntdata"/><Relationship Id="rId45" Type="http://schemas.openxmlformats.org/officeDocument/2006/relationships/font" Target="fonts/MontserratLight-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MontserratExtraBold-boldItalic.fntdata"/><Relationship Id="rId47" Type="http://schemas.openxmlformats.org/officeDocument/2006/relationships/font" Target="fonts/MontserratExtraBold-bold.fntdata"/><Relationship Id="rId49" Type="http://schemas.openxmlformats.org/officeDocument/2006/relationships/font" Target="fonts/PTSans-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font" Target="fonts/DoppioOne-regular.fntdata"/><Relationship Id="rId34" Type="http://schemas.openxmlformats.org/officeDocument/2006/relationships/slide" Target="slides/slide29.xml"/><Relationship Id="rId37" Type="http://schemas.openxmlformats.org/officeDocument/2006/relationships/font" Target="fonts/EncodeSans-bold.fntdata"/><Relationship Id="rId36" Type="http://schemas.openxmlformats.org/officeDocument/2006/relationships/font" Target="fonts/EncodeSans-regular.fntdata"/><Relationship Id="rId39" Type="http://schemas.openxmlformats.org/officeDocument/2006/relationships/font" Target="fonts/Montserrat-bold.fntdata"/><Relationship Id="rId38" Type="http://schemas.openxmlformats.org/officeDocument/2006/relationships/font" Target="fonts/Montserrat-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PTSans-italic.fntdata"/><Relationship Id="rId50" Type="http://schemas.openxmlformats.org/officeDocument/2006/relationships/font" Target="fonts/PTSans-bold.fntdata"/><Relationship Id="rId53" Type="http://schemas.openxmlformats.org/officeDocument/2006/relationships/font" Target="fonts/EncodeSansCondensed-regular.fntdata"/><Relationship Id="rId52" Type="http://schemas.openxmlformats.org/officeDocument/2006/relationships/font" Target="fonts/PTSans-boldItalic.fntdata"/><Relationship Id="rId11" Type="http://schemas.openxmlformats.org/officeDocument/2006/relationships/slide" Target="slides/slide6.xml"/><Relationship Id="rId55" Type="http://customschemas.google.com/relationships/presentationmetadata" Target="metadata"/><Relationship Id="rId10" Type="http://schemas.openxmlformats.org/officeDocument/2006/relationships/slide" Target="slides/slide5.xml"/><Relationship Id="rId54" Type="http://schemas.openxmlformats.org/officeDocument/2006/relationships/font" Target="fonts/EncodeSansCondensed-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244d29c869_2_2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g2244d29c869_2_2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2244d29c869_2_38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g2244d29c869_2_3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244d29c869_2_3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g2244d29c869_2_3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244d29c869_2_4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g2244d29c869_2_4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2244d29c869_2_4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7" name="Google Shape;447;g2244d29c869_2_4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244d29c869_2_4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4" name="Google Shape;464;g2244d29c869_2_4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2244d29c869_2_4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2" name="Google Shape;482;g2244d29c869_2_4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244d29c869_2_4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0" name="Google Shape;500;g2244d29c869_2_4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244d29c869_2_4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8" name="Google Shape;518;g2244d29c869_2_4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2244d29c869_2_5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5" name="Google Shape;535;g2244d29c869_2_5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2244d29c869_2_5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9" name="Google Shape;549;g2244d29c869_2_5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2244d29c869_2_5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3" name="Google Shape;563;g2244d29c869_2_5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2244d29c869_2_5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2" name="Google Shape;582;g2244d29c869_2_5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2244d29c869_2_5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9" name="Google Shape;599;g2244d29c869_2_5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2244d29c869_2_5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6" name="Google Shape;616;g2244d29c869_2_5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2244d29c869_2_6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3" name="Google Shape;633;g2244d29c869_2_6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2244d29c869_2_6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7" name="Google Shape;647;g2244d29c869_2_6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2244d29c869_2_6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4" name="Google Shape;664;g2244d29c869_2_6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2244d29c869_2_70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1" name="Google Shape;681;g2244d29c869_2_7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p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8" name="Google Shape;698;p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5" name="Google Shape;715;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244d29c869_2_2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g2244d29c869_2_2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244d29c869_2_2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g2244d29c869_2_2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244d29c869_2_3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g2244d29c869_2_3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244d29c869_2_3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g2244d29c869_2_3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244d29c869_2_3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2244d29c869_2_3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244d29c869_2_3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5" name="Google Shape;365;g2244d29c869_2_3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244d29c869_2_3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g2244d29c869_2_3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1">
  <p:cSld name="Big Title 1">
    <p:spTree>
      <p:nvGrpSpPr>
        <p:cNvPr id="11" name="Shape 11"/>
        <p:cNvGrpSpPr/>
        <p:nvPr/>
      </p:nvGrpSpPr>
      <p:grpSpPr>
        <a:xfrm>
          <a:off x="0" y="0"/>
          <a:ext cx="0" cy="0"/>
          <a:chOff x="0" y="0"/>
          <a:chExt cx="0" cy="0"/>
        </a:xfrm>
      </p:grpSpPr>
      <p:sp>
        <p:nvSpPr>
          <p:cNvPr id="12" name="Google Shape;12;p70"/>
          <p:cNvSpPr txBox="1"/>
          <p:nvPr>
            <p:ph type="title"/>
          </p:nvPr>
        </p:nvSpPr>
        <p:spPr>
          <a:xfrm>
            <a:off x="1396950" y="1650313"/>
            <a:ext cx="6350100" cy="1289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2"/>
              </a:buClr>
              <a:buSzPts val="2100"/>
              <a:buFont typeface="Bookman Old Style"/>
              <a:buNone/>
              <a:defRPr sz="8000">
                <a:solidFill>
                  <a:schemeClr val="lt1"/>
                </a:solidFill>
              </a:defRPr>
            </a:lvl1pPr>
            <a:lvl2pPr lvl="1" algn="r">
              <a:lnSpc>
                <a:spcPct val="100000"/>
              </a:lnSpc>
              <a:spcBef>
                <a:spcPts val="0"/>
              </a:spcBef>
              <a:spcAft>
                <a:spcPts val="0"/>
              </a:spcAft>
              <a:buSzPts val="2100"/>
              <a:buNone/>
              <a:defRPr sz="2100"/>
            </a:lvl2pPr>
            <a:lvl3pPr lvl="2" algn="r">
              <a:lnSpc>
                <a:spcPct val="100000"/>
              </a:lnSpc>
              <a:spcBef>
                <a:spcPts val="0"/>
              </a:spcBef>
              <a:spcAft>
                <a:spcPts val="0"/>
              </a:spcAft>
              <a:buSzPts val="2100"/>
              <a:buNone/>
              <a:defRPr sz="2100"/>
            </a:lvl3pPr>
            <a:lvl4pPr lvl="3" algn="r">
              <a:lnSpc>
                <a:spcPct val="100000"/>
              </a:lnSpc>
              <a:spcBef>
                <a:spcPts val="0"/>
              </a:spcBef>
              <a:spcAft>
                <a:spcPts val="0"/>
              </a:spcAft>
              <a:buSzPts val="2100"/>
              <a:buNone/>
              <a:defRPr sz="2100"/>
            </a:lvl4pPr>
            <a:lvl5pPr lvl="4" algn="r">
              <a:lnSpc>
                <a:spcPct val="100000"/>
              </a:lnSpc>
              <a:spcBef>
                <a:spcPts val="0"/>
              </a:spcBef>
              <a:spcAft>
                <a:spcPts val="0"/>
              </a:spcAft>
              <a:buSzPts val="2100"/>
              <a:buNone/>
              <a:defRPr sz="2100"/>
            </a:lvl5pPr>
            <a:lvl6pPr lvl="5" algn="r">
              <a:lnSpc>
                <a:spcPct val="100000"/>
              </a:lnSpc>
              <a:spcBef>
                <a:spcPts val="0"/>
              </a:spcBef>
              <a:spcAft>
                <a:spcPts val="0"/>
              </a:spcAft>
              <a:buSzPts val="2100"/>
              <a:buNone/>
              <a:defRPr sz="2100"/>
            </a:lvl6pPr>
            <a:lvl7pPr lvl="6" algn="r">
              <a:lnSpc>
                <a:spcPct val="100000"/>
              </a:lnSpc>
              <a:spcBef>
                <a:spcPts val="0"/>
              </a:spcBef>
              <a:spcAft>
                <a:spcPts val="0"/>
              </a:spcAft>
              <a:buSzPts val="2100"/>
              <a:buNone/>
              <a:defRPr sz="2100"/>
            </a:lvl7pPr>
            <a:lvl8pPr lvl="7" algn="r">
              <a:lnSpc>
                <a:spcPct val="100000"/>
              </a:lnSpc>
              <a:spcBef>
                <a:spcPts val="0"/>
              </a:spcBef>
              <a:spcAft>
                <a:spcPts val="0"/>
              </a:spcAft>
              <a:buSzPts val="2100"/>
              <a:buNone/>
              <a:defRPr sz="2100"/>
            </a:lvl8pPr>
            <a:lvl9pPr lvl="8" algn="r">
              <a:lnSpc>
                <a:spcPct val="100000"/>
              </a:lnSpc>
              <a:spcBef>
                <a:spcPts val="0"/>
              </a:spcBef>
              <a:spcAft>
                <a:spcPts val="0"/>
              </a:spcAft>
              <a:buSzPts val="2100"/>
              <a:buNone/>
              <a:defRPr sz="2100"/>
            </a:lvl9pPr>
          </a:lstStyle>
          <a:p/>
        </p:txBody>
      </p:sp>
      <p:sp>
        <p:nvSpPr>
          <p:cNvPr id="13" name="Google Shape;13;p70"/>
          <p:cNvSpPr txBox="1"/>
          <p:nvPr>
            <p:ph idx="1" type="subTitle"/>
          </p:nvPr>
        </p:nvSpPr>
        <p:spPr>
          <a:xfrm>
            <a:off x="1887750" y="2908788"/>
            <a:ext cx="5368500" cy="58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lvl1pPr>
            <a:lvl2pPr lvl="1" algn="ctr">
              <a:lnSpc>
                <a:spcPct val="100000"/>
              </a:lnSpc>
              <a:spcBef>
                <a:spcPts val="0"/>
              </a:spcBef>
              <a:spcAft>
                <a:spcPts val="0"/>
              </a:spcAft>
              <a:buClr>
                <a:schemeClr val="lt1"/>
              </a:buClr>
              <a:buSzPts val="2100"/>
              <a:buNone/>
              <a:defRPr sz="2100"/>
            </a:lvl2pPr>
            <a:lvl3pPr lvl="2" algn="ctr">
              <a:lnSpc>
                <a:spcPct val="100000"/>
              </a:lnSpc>
              <a:spcBef>
                <a:spcPts val="0"/>
              </a:spcBef>
              <a:spcAft>
                <a:spcPts val="0"/>
              </a:spcAft>
              <a:buClr>
                <a:schemeClr val="lt1"/>
              </a:buClr>
              <a:buSzPts val="2100"/>
              <a:buNone/>
              <a:defRPr sz="2100"/>
            </a:lvl3pPr>
            <a:lvl4pPr lvl="3" algn="ctr">
              <a:lnSpc>
                <a:spcPct val="100000"/>
              </a:lnSpc>
              <a:spcBef>
                <a:spcPts val="0"/>
              </a:spcBef>
              <a:spcAft>
                <a:spcPts val="0"/>
              </a:spcAft>
              <a:buClr>
                <a:schemeClr val="lt1"/>
              </a:buClr>
              <a:buSzPts val="2100"/>
              <a:buNone/>
              <a:defRPr sz="2100"/>
            </a:lvl4pPr>
            <a:lvl5pPr lvl="4" algn="ctr">
              <a:lnSpc>
                <a:spcPct val="100000"/>
              </a:lnSpc>
              <a:spcBef>
                <a:spcPts val="0"/>
              </a:spcBef>
              <a:spcAft>
                <a:spcPts val="0"/>
              </a:spcAft>
              <a:buClr>
                <a:schemeClr val="lt1"/>
              </a:buClr>
              <a:buSzPts val="2100"/>
              <a:buNone/>
              <a:defRPr sz="2100"/>
            </a:lvl5pPr>
            <a:lvl6pPr lvl="5" algn="ctr">
              <a:lnSpc>
                <a:spcPct val="100000"/>
              </a:lnSpc>
              <a:spcBef>
                <a:spcPts val="0"/>
              </a:spcBef>
              <a:spcAft>
                <a:spcPts val="0"/>
              </a:spcAft>
              <a:buClr>
                <a:schemeClr val="lt1"/>
              </a:buClr>
              <a:buSzPts val="2100"/>
              <a:buNone/>
              <a:defRPr sz="2100"/>
            </a:lvl6pPr>
            <a:lvl7pPr lvl="6" algn="ctr">
              <a:lnSpc>
                <a:spcPct val="100000"/>
              </a:lnSpc>
              <a:spcBef>
                <a:spcPts val="0"/>
              </a:spcBef>
              <a:spcAft>
                <a:spcPts val="0"/>
              </a:spcAft>
              <a:buClr>
                <a:schemeClr val="lt1"/>
              </a:buClr>
              <a:buSzPts val="2100"/>
              <a:buNone/>
              <a:defRPr sz="2100"/>
            </a:lvl7pPr>
            <a:lvl8pPr lvl="7" algn="ctr">
              <a:lnSpc>
                <a:spcPct val="100000"/>
              </a:lnSpc>
              <a:spcBef>
                <a:spcPts val="0"/>
              </a:spcBef>
              <a:spcAft>
                <a:spcPts val="0"/>
              </a:spcAft>
              <a:buClr>
                <a:schemeClr val="lt1"/>
              </a:buClr>
              <a:buSzPts val="2100"/>
              <a:buNone/>
              <a:defRPr sz="2100"/>
            </a:lvl8pPr>
            <a:lvl9pPr lvl="8" algn="ctr">
              <a:lnSpc>
                <a:spcPct val="100000"/>
              </a:lnSpc>
              <a:spcBef>
                <a:spcPts val="0"/>
              </a:spcBef>
              <a:spcAft>
                <a:spcPts val="0"/>
              </a:spcAft>
              <a:buClr>
                <a:schemeClr val="lt1"/>
              </a:buClr>
              <a:buSzPts val="2100"/>
              <a:buNone/>
              <a:defRPr sz="21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66" name="Shape 66"/>
        <p:cNvGrpSpPr/>
        <p:nvPr/>
      </p:nvGrpSpPr>
      <p:grpSpPr>
        <a:xfrm>
          <a:off x="0" y="0"/>
          <a:ext cx="0" cy="0"/>
          <a:chOff x="0" y="0"/>
          <a:chExt cx="0" cy="0"/>
        </a:xfrm>
      </p:grpSpPr>
      <p:sp>
        <p:nvSpPr>
          <p:cNvPr id="67" name="Google Shape;67;p79"/>
          <p:cNvSpPr txBox="1"/>
          <p:nvPr>
            <p:ph type="title"/>
          </p:nvPr>
        </p:nvSpPr>
        <p:spPr>
          <a:xfrm>
            <a:off x="685347" y="457201"/>
            <a:ext cx="7765321" cy="994172"/>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79"/>
          <p:cNvSpPr txBox="1"/>
          <p:nvPr>
            <p:ph idx="1" type="body"/>
          </p:nvPr>
        </p:nvSpPr>
        <p:spPr>
          <a:xfrm>
            <a:off x="856354" y="1566240"/>
            <a:ext cx="3659399" cy="617934"/>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750"/>
              </a:spcBef>
              <a:spcAft>
                <a:spcPts val="0"/>
              </a:spcAft>
              <a:buClr>
                <a:schemeClr val="lt1"/>
              </a:buClr>
              <a:buSzPts val="1800"/>
              <a:buNone/>
              <a:defRPr b="1" sz="1800"/>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69" name="Google Shape;69;p79"/>
          <p:cNvSpPr txBox="1"/>
          <p:nvPr>
            <p:ph idx="2" type="body"/>
          </p:nvPr>
        </p:nvSpPr>
        <p:spPr>
          <a:xfrm>
            <a:off x="685346" y="2184174"/>
            <a:ext cx="3830406" cy="215922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70" name="Google Shape;70;p79"/>
          <p:cNvSpPr txBox="1"/>
          <p:nvPr>
            <p:ph idx="3" type="body"/>
          </p:nvPr>
        </p:nvSpPr>
        <p:spPr>
          <a:xfrm>
            <a:off x="4801502" y="1566240"/>
            <a:ext cx="3649166" cy="617934"/>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750"/>
              </a:spcBef>
              <a:spcAft>
                <a:spcPts val="0"/>
              </a:spcAft>
              <a:buClr>
                <a:schemeClr val="lt1"/>
              </a:buClr>
              <a:buSzPts val="1800"/>
              <a:buNone/>
              <a:defRPr b="1" sz="1800"/>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71" name="Google Shape;71;p79"/>
          <p:cNvSpPr txBox="1"/>
          <p:nvPr>
            <p:ph idx="4" type="body"/>
          </p:nvPr>
        </p:nvSpPr>
        <p:spPr>
          <a:xfrm>
            <a:off x="4629150" y="2184174"/>
            <a:ext cx="3821518" cy="215922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72" name="Google Shape;72;p79"/>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79"/>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79"/>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75" name="Shape 75"/>
        <p:cNvGrpSpPr/>
        <p:nvPr/>
      </p:nvGrpSpPr>
      <p:grpSpPr>
        <a:xfrm>
          <a:off x="0" y="0"/>
          <a:ext cx="0" cy="0"/>
          <a:chOff x="0" y="0"/>
          <a:chExt cx="0" cy="0"/>
        </a:xfrm>
      </p:grpSpPr>
      <p:sp>
        <p:nvSpPr>
          <p:cNvPr id="76" name="Google Shape;76;p80"/>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80"/>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80"/>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79" name="Shape 79"/>
        <p:cNvGrpSpPr/>
        <p:nvPr/>
      </p:nvGrpSpPr>
      <p:grpSpPr>
        <a:xfrm>
          <a:off x="0" y="0"/>
          <a:ext cx="0" cy="0"/>
          <a:chOff x="0" y="0"/>
          <a:chExt cx="0" cy="0"/>
        </a:xfrm>
      </p:grpSpPr>
      <p:sp>
        <p:nvSpPr>
          <p:cNvPr id="80" name="Google Shape;80;p81"/>
          <p:cNvSpPr txBox="1"/>
          <p:nvPr>
            <p:ph type="title"/>
          </p:nvPr>
        </p:nvSpPr>
        <p:spPr>
          <a:xfrm>
            <a:off x="687921" y="457200"/>
            <a:ext cx="2949178" cy="177165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100"/>
              <a:buFont typeface="Bookman Old Style"/>
              <a:buNone/>
              <a:defRPr sz="2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81"/>
          <p:cNvSpPr txBox="1"/>
          <p:nvPr>
            <p:ph idx="1" type="body"/>
          </p:nvPr>
        </p:nvSpPr>
        <p:spPr>
          <a:xfrm>
            <a:off x="3808548" y="457200"/>
            <a:ext cx="4642119" cy="3886200"/>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82" name="Google Shape;82;p81"/>
          <p:cNvSpPr txBox="1"/>
          <p:nvPr>
            <p:ph idx="2" type="body"/>
          </p:nvPr>
        </p:nvSpPr>
        <p:spPr>
          <a:xfrm>
            <a:off x="687921" y="2228850"/>
            <a:ext cx="2949178" cy="211454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200"/>
              <a:buNone/>
              <a:defRPr sz="120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83" name="Google Shape;83;p81"/>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81"/>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81"/>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86" name="Shape 86"/>
        <p:cNvGrpSpPr/>
        <p:nvPr/>
      </p:nvGrpSpPr>
      <p:grpSpPr>
        <a:xfrm>
          <a:off x="0" y="0"/>
          <a:ext cx="0" cy="0"/>
          <a:chOff x="0" y="0"/>
          <a:chExt cx="0" cy="0"/>
        </a:xfrm>
      </p:grpSpPr>
      <p:sp>
        <p:nvSpPr>
          <p:cNvPr id="87" name="Google Shape;87;p82"/>
          <p:cNvSpPr txBox="1"/>
          <p:nvPr>
            <p:ph type="title"/>
          </p:nvPr>
        </p:nvSpPr>
        <p:spPr>
          <a:xfrm>
            <a:off x="687921" y="457200"/>
            <a:ext cx="4447330" cy="177165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400"/>
              <a:buFont typeface="Bookman Old Style"/>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82"/>
          <p:cNvSpPr/>
          <p:nvPr>
            <p:ph idx="2" type="pic"/>
          </p:nvPr>
        </p:nvSpPr>
        <p:spPr>
          <a:xfrm>
            <a:off x="5568603" y="569161"/>
            <a:ext cx="2441517" cy="3662279"/>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89" name="Google Shape;89;p82"/>
          <p:cNvSpPr txBox="1"/>
          <p:nvPr>
            <p:ph idx="1" type="body"/>
          </p:nvPr>
        </p:nvSpPr>
        <p:spPr>
          <a:xfrm>
            <a:off x="685345" y="2228850"/>
            <a:ext cx="4451213" cy="211455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350"/>
              <a:buNone/>
              <a:defRPr sz="135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90" name="Google Shape;90;p82"/>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82"/>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82"/>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panorámica con descripción">
  <p:cSld name="Imagen panorámica con descripción">
    <p:spTree>
      <p:nvGrpSpPr>
        <p:cNvPr id="93" name="Shape 93"/>
        <p:cNvGrpSpPr/>
        <p:nvPr/>
      </p:nvGrpSpPr>
      <p:grpSpPr>
        <a:xfrm>
          <a:off x="0" y="0"/>
          <a:ext cx="0" cy="0"/>
          <a:chOff x="0" y="0"/>
          <a:chExt cx="0" cy="0"/>
        </a:xfrm>
      </p:grpSpPr>
      <p:sp>
        <p:nvSpPr>
          <p:cNvPr id="94" name="Google Shape;94;p83"/>
          <p:cNvSpPr txBox="1"/>
          <p:nvPr>
            <p:ph type="title"/>
          </p:nvPr>
        </p:nvSpPr>
        <p:spPr>
          <a:xfrm>
            <a:off x="685355" y="3217030"/>
            <a:ext cx="7775673" cy="614516"/>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100"/>
              <a:buFont typeface="Bookman Old Style"/>
              <a:buNone/>
              <a:defRPr sz="2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83"/>
          <p:cNvSpPr/>
          <p:nvPr>
            <p:ph idx="2" type="pic"/>
          </p:nvPr>
        </p:nvSpPr>
        <p:spPr>
          <a:xfrm>
            <a:off x="685355" y="465991"/>
            <a:ext cx="7775673" cy="2534801"/>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96" name="Google Shape;96;p83"/>
          <p:cNvSpPr txBox="1"/>
          <p:nvPr>
            <p:ph idx="1" type="body"/>
          </p:nvPr>
        </p:nvSpPr>
        <p:spPr>
          <a:xfrm>
            <a:off x="685346" y="3831546"/>
            <a:ext cx="7774499" cy="51185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350"/>
              <a:buNone/>
              <a:defRPr sz="135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97" name="Google Shape;97;p83"/>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83"/>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83"/>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escripción">
  <p:cSld name="Título y descripción">
    <p:spTree>
      <p:nvGrpSpPr>
        <p:cNvPr id="100" name="Shape 100"/>
        <p:cNvGrpSpPr/>
        <p:nvPr/>
      </p:nvGrpSpPr>
      <p:grpSpPr>
        <a:xfrm>
          <a:off x="0" y="0"/>
          <a:ext cx="0" cy="0"/>
          <a:chOff x="0" y="0"/>
          <a:chExt cx="0" cy="0"/>
        </a:xfrm>
      </p:grpSpPr>
      <p:sp>
        <p:nvSpPr>
          <p:cNvPr id="101" name="Google Shape;101;p84"/>
          <p:cNvSpPr txBox="1"/>
          <p:nvPr>
            <p:ph type="title"/>
          </p:nvPr>
        </p:nvSpPr>
        <p:spPr>
          <a:xfrm>
            <a:off x="685346" y="457201"/>
            <a:ext cx="7765322" cy="256864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2400"/>
              <a:buFont typeface="Bookman Old Style"/>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84"/>
          <p:cNvSpPr txBox="1"/>
          <p:nvPr>
            <p:ph idx="1" type="body"/>
          </p:nvPr>
        </p:nvSpPr>
        <p:spPr>
          <a:xfrm>
            <a:off x="685347" y="3153615"/>
            <a:ext cx="7765321" cy="1194140"/>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200"/>
              <a:buNone/>
              <a:defRPr sz="120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103" name="Google Shape;103;p84"/>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84"/>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84"/>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con descripción">
  <p:cSld name="Cita con descripción">
    <p:spTree>
      <p:nvGrpSpPr>
        <p:cNvPr id="106" name="Shape 106"/>
        <p:cNvGrpSpPr/>
        <p:nvPr/>
      </p:nvGrpSpPr>
      <p:grpSpPr>
        <a:xfrm>
          <a:off x="0" y="0"/>
          <a:ext cx="0" cy="0"/>
          <a:chOff x="0" y="0"/>
          <a:chExt cx="0" cy="0"/>
        </a:xfrm>
      </p:grpSpPr>
      <p:sp>
        <p:nvSpPr>
          <p:cNvPr id="107" name="Google Shape;107;p85"/>
          <p:cNvSpPr txBox="1"/>
          <p:nvPr>
            <p:ph type="title"/>
          </p:nvPr>
        </p:nvSpPr>
        <p:spPr>
          <a:xfrm>
            <a:off x="1084659" y="457200"/>
            <a:ext cx="6977064" cy="2244678"/>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2400"/>
              <a:buFont typeface="Bookman Old Style"/>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85"/>
          <p:cNvSpPr txBox="1"/>
          <p:nvPr>
            <p:ph idx="1" type="body"/>
          </p:nvPr>
        </p:nvSpPr>
        <p:spPr>
          <a:xfrm>
            <a:off x="1290484" y="2707524"/>
            <a:ext cx="6564224" cy="320109"/>
          </a:xfrm>
          <a:prstGeom prst="rect">
            <a:avLst/>
          </a:prstGeom>
          <a:noFill/>
          <a:ln>
            <a:noFill/>
          </a:ln>
        </p:spPr>
        <p:txBody>
          <a:bodyPr anchorCtr="0" anchor="t" bIns="45700" lIns="91425" spcFirstLastPara="1" rIns="91425" wrap="square" tIns="45700">
            <a:normAutofit/>
          </a:bodyPr>
          <a:lstStyle>
            <a:lvl1pPr indent="-228600" lvl="0" marL="457200" algn="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109" name="Google Shape;109;p85"/>
          <p:cNvSpPr txBox="1"/>
          <p:nvPr>
            <p:ph idx="2" type="body"/>
          </p:nvPr>
        </p:nvSpPr>
        <p:spPr>
          <a:xfrm>
            <a:off x="685345" y="3153616"/>
            <a:ext cx="7765322" cy="1189785"/>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200"/>
              <a:buNone/>
              <a:defRPr sz="120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110" name="Google Shape;110;p85"/>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1" name="Google Shape;111;p85"/>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85"/>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113" name="Google Shape;113;p85"/>
          <p:cNvSpPr txBox="1"/>
          <p:nvPr/>
        </p:nvSpPr>
        <p:spPr>
          <a:xfrm>
            <a:off x="627459" y="551431"/>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n" sz="6000" u="none" cap="none" strike="noStrike">
                <a:solidFill>
                  <a:schemeClr val="lt1"/>
                </a:solidFill>
                <a:latin typeface="Arial"/>
                <a:ea typeface="Arial"/>
                <a:cs typeface="Arial"/>
                <a:sym typeface="Arial"/>
              </a:rPr>
              <a:t>“</a:t>
            </a:r>
            <a:endParaRPr/>
          </a:p>
        </p:txBody>
      </p:sp>
      <p:sp>
        <p:nvSpPr>
          <p:cNvPr id="114" name="Google Shape;114;p85"/>
          <p:cNvSpPr txBox="1"/>
          <p:nvPr/>
        </p:nvSpPr>
        <p:spPr>
          <a:xfrm>
            <a:off x="7993467" y="2229070"/>
            <a:ext cx="457200" cy="438582"/>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000000"/>
              </a:buClr>
              <a:buSzPts val="6000"/>
              <a:buFont typeface="Arial"/>
              <a:buNone/>
            </a:pPr>
            <a:r>
              <a:rPr b="0" i="0" lang="en" sz="6000" u="none" cap="none" strike="noStrike">
                <a:solidFill>
                  <a:schemeClr val="lt1"/>
                </a:solidFill>
                <a:latin typeface="Arial"/>
                <a:ea typeface="Arial"/>
                <a:cs typeface="Arial"/>
                <a:sym typeface="Arial"/>
              </a:rPr>
              <a:t>”</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jeta de nombre">
  <p:cSld name="Tarjeta de nombre">
    <p:spTree>
      <p:nvGrpSpPr>
        <p:cNvPr id="115" name="Shape 115"/>
        <p:cNvGrpSpPr/>
        <p:nvPr/>
      </p:nvGrpSpPr>
      <p:grpSpPr>
        <a:xfrm>
          <a:off x="0" y="0"/>
          <a:ext cx="0" cy="0"/>
          <a:chOff x="0" y="0"/>
          <a:chExt cx="0" cy="0"/>
        </a:xfrm>
      </p:grpSpPr>
      <p:sp>
        <p:nvSpPr>
          <p:cNvPr id="116" name="Google Shape;116;p86"/>
          <p:cNvSpPr txBox="1"/>
          <p:nvPr>
            <p:ph type="title"/>
          </p:nvPr>
        </p:nvSpPr>
        <p:spPr>
          <a:xfrm>
            <a:off x="685355" y="1595207"/>
            <a:ext cx="7766495" cy="1883876"/>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400"/>
              <a:buFont typeface="Bookman Old Style"/>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7" name="Google Shape;117;p86"/>
          <p:cNvSpPr txBox="1"/>
          <p:nvPr>
            <p:ph idx="1" type="body"/>
          </p:nvPr>
        </p:nvSpPr>
        <p:spPr>
          <a:xfrm>
            <a:off x="685346" y="3487917"/>
            <a:ext cx="7765322" cy="855483"/>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200"/>
              <a:buNone/>
              <a:defRPr sz="120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118" name="Google Shape;118;p86"/>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86"/>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86"/>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3">
  <p:cSld name="Columna 3">
    <p:spTree>
      <p:nvGrpSpPr>
        <p:cNvPr id="121" name="Shape 121"/>
        <p:cNvGrpSpPr/>
        <p:nvPr/>
      </p:nvGrpSpPr>
      <p:grpSpPr>
        <a:xfrm>
          <a:off x="0" y="0"/>
          <a:ext cx="0" cy="0"/>
          <a:chOff x="0" y="0"/>
          <a:chExt cx="0" cy="0"/>
        </a:xfrm>
      </p:grpSpPr>
      <p:sp>
        <p:nvSpPr>
          <p:cNvPr id="122" name="Google Shape;122;p87"/>
          <p:cNvSpPr txBox="1"/>
          <p:nvPr>
            <p:ph type="title"/>
          </p:nvPr>
        </p:nvSpPr>
        <p:spPr>
          <a:xfrm>
            <a:off x="685345" y="457201"/>
            <a:ext cx="7765322" cy="994172"/>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3" name="Google Shape;123;p87"/>
          <p:cNvSpPr txBox="1"/>
          <p:nvPr>
            <p:ph idx="1" type="body"/>
          </p:nvPr>
        </p:nvSpPr>
        <p:spPr>
          <a:xfrm>
            <a:off x="685346" y="1566240"/>
            <a:ext cx="2474217" cy="617479"/>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800"/>
              <a:buNone/>
              <a:defRPr b="0" sz="18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24" name="Google Shape;124;p87"/>
          <p:cNvSpPr txBox="1"/>
          <p:nvPr>
            <p:ph idx="2" type="body"/>
          </p:nvPr>
        </p:nvSpPr>
        <p:spPr>
          <a:xfrm>
            <a:off x="685346" y="2183718"/>
            <a:ext cx="2474217" cy="215968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25" name="Google Shape;125;p87"/>
          <p:cNvSpPr txBox="1"/>
          <p:nvPr>
            <p:ph idx="3" type="body"/>
          </p:nvPr>
        </p:nvSpPr>
        <p:spPr>
          <a:xfrm>
            <a:off x="3333658" y="1566240"/>
            <a:ext cx="2473919" cy="617478"/>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800"/>
              <a:buNone/>
              <a:defRPr b="0" sz="18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26" name="Google Shape;126;p87"/>
          <p:cNvSpPr txBox="1"/>
          <p:nvPr>
            <p:ph idx="4" type="body"/>
          </p:nvPr>
        </p:nvSpPr>
        <p:spPr>
          <a:xfrm>
            <a:off x="3333659" y="2183718"/>
            <a:ext cx="2474866" cy="215968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27" name="Google Shape;127;p87"/>
          <p:cNvSpPr txBox="1"/>
          <p:nvPr>
            <p:ph idx="5" type="body"/>
          </p:nvPr>
        </p:nvSpPr>
        <p:spPr>
          <a:xfrm>
            <a:off x="5979974" y="1566240"/>
            <a:ext cx="2468408" cy="617478"/>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800"/>
              <a:buNone/>
              <a:defRPr b="0" sz="18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28" name="Google Shape;128;p87"/>
          <p:cNvSpPr txBox="1"/>
          <p:nvPr>
            <p:ph idx="6" type="body"/>
          </p:nvPr>
        </p:nvSpPr>
        <p:spPr>
          <a:xfrm>
            <a:off x="5982260" y="2183718"/>
            <a:ext cx="2468408" cy="215968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29" name="Google Shape;129;p87"/>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p87"/>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1" name="Google Shape;131;p87"/>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de imagen 3">
  <p:cSld name="Columna de imagen 3">
    <p:spTree>
      <p:nvGrpSpPr>
        <p:cNvPr id="132" name="Shape 132"/>
        <p:cNvGrpSpPr/>
        <p:nvPr/>
      </p:nvGrpSpPr>
      <p:grpSpPr>
        <a:xfrm>
          <a:off x="0" y="0"/>
          <a:ext cx="0" cy="0"/>
          <a:chOff x="0" y="0"/>
          <a:chExt cx="0" cy="0"/>
        </a:xfrm>
      </p:grpSpPr>
      <p:sp>
        <p:nvSpPr>
          <p:cNvPr id="133" name="Google Shape;133;p88"/>
          <p:cNvSpPr txBox="1"/>
          <p:nvPr>
            <p:ph type="title"/>
          </p:nvPr>
        </p:nvSpPr>
        <p:spPr>
          <a:xfrm>
            <a:off x="685346" y="457201"/>
            <a:ext cx="7765322" cy="994172"/>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4" name="Google Shape;134;p88"/>
          <p:cNvSpPr txBox="1"/>
          <p:nvPr>
            <p:ph idx="1" type="body"/>
          </p:nvPr>
        </p:nvSpPr>
        <p:spPr>
          <a:xfrm>
            <a:off x="685347" y="3146924"/>
            <a:ext cx="2474216" cy="432197"/>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500"/>
              <a:buNone/>
              <a:defRPr b="0" sz="15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35" name="Google Shape;135;p88"/>
          <p:cNvSpPr/>
          <p:nvPr>
            <p:ph idx="2" type="pic"/>
          </p:nvPr>
        </p:nvSpPr>
        <p:spPr>
          <a:xfrm>
            <a:off x="819015" y="1724240"/>
            <a:ext cx="2205038" cy="1143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36" name="Google Shape;136;p88"/>
          <p:cNvSpPr txBox="1"/>
          <p:nvPr>
            <p:ph idx="3" type="body"/>
          </p:nvPr>
        </p:nvSpPr>
        <p:spPr>
          <a:xfrm>
            <a:off x="685347" y="3579121"/>
            <a:ext cx="2474216" cy="76427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37" name="Google Shape;137;p88"/>
          <p:cNvSpPr txBox="1"/>
          <p:nvPr>
            <p:ph idx="4" type="body"/>
          </p:nvPr>
        </p:nvSpPr>
        <p:spPr>
          <a:xfrm>
            <a:off x="3332026" y="3146924"/>
            <a:ext cx="2474237" cy="432197"/>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500"/>
              <a:buNone/>
              <a:defRPr b="0" sz="15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38" name="Google Shape;138;p88"/>
          <p:cNvSpPr/>
          <p:nvPr>
            <p:ph idx="5" type="pic"/>
          </p:nvPr>
        </p:nvSpPr>
        <p:spPr>
          <a:xfrm>
            <a:off x="3426747" y="1724240"/>
            <a:ext cx="2197894" cy="1143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39" name="Google Shape;139;p88"/>
          <p:cNvSpPr txBox="1"/>
          <p:nvPr>
            <p:ph idx="6" type="body"/>
          </p:nvPr>
        </p:nvSpPr>
        <p:spPr>
          <a:xfrm>
            <a:off x="3331011" y="3579120"/>
            <a:ext cx="2475252" cy="76427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40" name="Google Shape;140;p88"/>
          <p:cNvSpPr txBox="1"/>
          <p:nvPr>
            <p:ph idx="7" type="body"/>
          </p:nvPr>
        </p:nvSpPr>
        <p:spPr>
          <a:xfrm>
            <a:off x="5980067" y="3146924"/>
            <a:ext cx="2467425" cy="432197"/>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500"/>
              <a:buNone/>
              <a:defRPr b="0" sz="15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41" name="Google Shape;141;p88"/>
          <p:cNvSpPr/>
          <p:nvPr>
            <p:ph idx="8" type="pic"/>
          </p:nvPr>
        </p:nvSpPr>
        <p:spPr>
          <a:xfrm>
            <a:off x="6114603" y="1724240"/>
            <a:ext cx="2199085" cy="1143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42" name="Google Shape;142;p88"/>
          <p:cNvSpPr txBox="1"/>
          <p:nvPr>
            <p:ph idx="9" type="body"/>
          </p:nvPr>
        </p:nvSpPr>
        <p:spPr>
          <a:xfrm>
            <a:off x="5979973" y="3579121"/>
            <a:ext cx="2470694" cy="76427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43" name="Google Shape;143;p88"/>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4" name="Google Shape;144;p88"/>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5" name="Google Shape;145;p88"/>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71"/>
          <p:cNvSpPr txBox="1"/>
          <p:nvPr>
            <p:ph idx="1" type="body"/>
          </p:nvPr>
        </p:nvSpPr>
        <p:spPr>
          <a:xfrm>
            <a:off x="686700" y="1076275"/>
            <a:ext cx="7684500" cy="3265800"/>
          </a:xfrm>
          <a:prstGeom prst="rect">
            <a:avLst/>
          </a:prstGeom>
          <a:noFill/>
          <a:ln>
            <a:noFill/>
          </a:ln>
        </p:spPr>
        <p:txBody>
          <a:bodyPr anchorCtr="0" anchor="t" bIns="91425" lIns="91425" spcFirstLastPara="1" rIns="91425" wrap="square" tIns="91425">
            <a:noAutofit/>
          </a:bodyPr>
          <a:lstStyle>
            <a:lvl1pPr indent="-298450" lvl="0" marL="457200" algn="l">
              <a:lnSpc>
                <a:spcPct val="100000"/>
              </a:lnSpc>
              <a:spcBef>
                <a:spcPts val="0"/>
              </a:spcBef>
              <a:spcAft>
                <a:spcPts val="0"/>
              </a:spcAft>
              <a:buClr>
                <a:schemeClr val="accent2"/>
              </a:buClr>
              <a:buSzPts val="1100"/>
              <a:buAutoNum type="arabicPeriod"/>
              <a:defRPr sz="1250"/>
            </a:lvl1pPr>
            <a:lvl2pPr indent="-298450" lvl="1" marL="914400" algn="l">
              <a:lnSpc>
                <a:spcPct val="100000"/>
              </a:lnSpc>
              <a:spcBef>
                <a:spcPts val="1600"/>
              </a:spcBef>
              <a:spcAft>
                <a:spcPts val="0"/>
              </a:spcAft>
              <a:buClr>
                <a:schemeClr val="dk1"/>
              </a:buClr>
              <a:buSzPts val="1100"/>
              <a:buFont typeface="Arial"/>
              <a:buAutoNum type="alphaLcPeriod"/>
              <a:defRPr sz="1250"/>
            </a:lvl2pPr>
            <a:lvl3pPr indent="-298450" lvl="2" marL="1371600" algn="l">
              <a:lnSpc>
                <a:spcPct val="100000"/>
              </a:lnSpc>
              <a:spcBef>
                <a:spcPts val="1600"/>
              </a:spcBef>
              <a:spcAft>
                <a:spcPts val="0"/>
              </a:spcAft>
              <a:buClr>
                <a:schemeClr val="dk1"/>
              </a:buClr>
              <a:buSzPts val="1100"/>
              <a:buFont typeface="Arial"/>
              <a:buAutoNum type="romanLcPeriod"/>
              <a:defRPr sz="1250"/>
            </a:lvl3pPr>
            <a:lvl4pPr indent="-298450" lvl="3" marL="1828800" algn="l">
              <a:lnSpc>
                <a:spcPct val="100000"/>
              </a:lnSpc>
              <a:spcBef>
                <a:spcPts val="1600"/>
              </a:spcBef>
              <a:spcAft>
                <a:spcPts val="0"/>
              </a:spcAft>
              <a:buClr>
                <a:schemeClr val="dk1"/>
              </a:buClr>
              <a:buSzPts val="1100"/>
              <a:buFont typeface="Arial"/>
              <a:buAutoNum type="arabicPeriod"/>
              <a:defRPr sz="1250"/>
            </a:lvl4pPr>
            <a:lvl5pPr indent="-298450" lvl="4" marL="2286000" algn="l">
              <a:lnSpc>
                <a:spcPct val="100000"/>
              </a:lnSpc>
              <a:spcBef>
                <a:spcPts val="1600"/>
              </a:spcBef>
              <a:spcAft>
                <a:spcPts val="0"/>
              </a:spcAft>
              <a:buClr>
                <a:schemeClr val="dk1"/>
              </a:buClr>
              <a:buSzPts val="1100"/>
              <a:buFont typeface="Arial"/>
              <a:buAutoNum type="alphaLcPeriod"/>
              <a:defRPr sz="1250"/>
            </a:lvl5pPr>
            <a:lvl6pPr indent="-298450" lvl="5" marL="2743200" algn="l">
              <a:lnSpc>
                <a:spcPct val="100000"/>
              </a:lnSpc>
              <a:spcBef>
                <a:spcPts val="1600"/>
              </a:spcBef>
              <a:spcAft>
                <a:spcPts val="0"/>
              </a:spcAft>
              <a:buClr>
                <a:schemeClr val="dk1"/>
              </a:buClr>
              <a:buSzPts val="1100"/>
              <a:buFont typeface="Arial"/>
              <a:buAutoNum type="romanLcPeriod"/>
              <a:defRPr sz="1250"/>
            </a:lvl6pPr>
            <a:lvl7pPr indent="-298450" lvl="6" marL="3200400" algn="l">
              <a:lnSpc>
                <a:spcPct val="100000"/>
              </a:lnSpc>
              <a:spcBef>
                <a:spcPts val="1600"/>
              </a:spcBef>
              <a:spcAft>
                <a:spcPts val="0"/>
              </a:spcAft>
              <a:buClr>
                <a:schemeClr val="dk1"/>
              </a:buClr>
              <a:buSzPts val="1100"/>
              <a:buFont typeface="Arial"/>
              <a:buAutoNum type="arabicPeriod"/>
              <a:defRPr sz="1250"/>
            </a:lvl7pPr>
            <a:lvl8pPr indent="-298450" lvl="7" marL="3657600" algn="l">
              <a:lnSpc>
                <a:spcPct val="100000"/>
              </a:lnSpc>
              <a:spcBef>
                <a:spcPts val="1600"/>
              </a:spcBef>
              <a:spcAft>
                <a:spcPts val="0"/>
              </a:spcAft>
              <a:buClr>
                <a:schemeClr val="dk1"/>
              </a:buClr>
              <a:buSzPts val="1100"/>
              <a:buFont typeface="Arial"/>
              <a:buAutoNum type="alphaLcPeriod"/>
              <a:defRPr sz="1250"/>
            </a:lvl8pPr>
            <a:lvl9pPr indent="-298450" lvl="8" marL="4114800" algn="l">
              <a:lnSpc>
                <a:spcPct val="100000"/>
              </a:lnSpc>
              <a:spcBef>
                <a:spcPts val="1600"/>
              </a:spcBef>
              <a:spcAft>
                <a:spcPts val="1600"/>
              </a:spcAft>
              <a:buClr>
                <a:schemeClr val="dk1"/>
              </a:buClr>
              <a:buSzPts val="1100"/>
              <a:buFont typeface="Arial"/>
              <a:buAutoNum type="romanLcPeriod"/>
              <a:defRPr sz="1250"/>
            </a:lvl9pPr>
          </a:lstStyle>
          <a:p/>
        </p:txBody>
      </p:sp>
      <p:sp>
        <p:nvSpPr>
          <p:cNvPr id="16" name="Google Shape;16;p71"/>
          <p:cNvSpPr txBox="1"/>
          <p:nvPr>
            <p:ph type="title"/>
          </p:nvPr>
        </p:nvSpPr>
        <p:spPr>
          <a:xfrm>
            <a:off x="1781425" y="378225"/>
            <a:ext cx="6589800" cy="515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100"/>
              <a:buFont typeface="Bookman Old Style"/>
              <a:buNone/>
              <a:defRPr sz="2100"/>
            </a:lvl1pPr>
            <a:lvl2pPr lvl="1" algn="r">
              <a:lnSpc>
                <a:spcPct val="100000"/>
              </a:lnSpc>
              <a:spcBef>
                <a:spcPts val="0"/>
              </a:spcBef>
              <a:spcAft>
                <a:spcPts val="0"/>
              </a:spcAft>
              <a:buSzPts val="2100"/>
              <a:buNone/>
              <a:defRPr sz="2100"/>
            </a:lvl2pPr>
            <a:lvl3pPr lvl="2" algn="r">
              <a:lnSpc>
                <a:spcPct val="100000"/>
              </a:lnSpc>
              <a:spcBef>
                <a:spcPts val="0"/>
              </a:spcBef>
              <a:spcAft>
                <a:spcPts val="0"/>
              </a:spcAft>
              <a:buSzPts val="2100"/>
              <a:buNone/>
              <a:defRPr sz="2100"/>
            </a:lvl3pPr>
            <a:lvl4pPr lvl="3" algn="r">
              <a:lnSpc>
                <a:spcPct val="100000"/>
              </a:lnSpc>
              <a:spcBef>
                <a:spcPts val="0"/>
              </a:spcBef>
              <a:spcAft>
                <a:spcPts val="0"/>
              </a:spcAft>
              <a:buSzPts val="2100"/>
              <a:buNone/>
              <a:defRPr sz="2100"/>
            </a:lvl4pPr>
            <a:lvl5pPr lvl="4" algn="r">
              <a:lnSpc>
                <a:spcPct val="100000"/>
              </a:lnSpc>
              <a:spcBef>
                <a:spcPts val="0"/>
              </a:spcBef>
              <a:spcAft>
                <a:spcPts val="0"/>
              </a:spcAft>
              <a:buSzPts val="2100"/>
              <a:buNone/>
              <a:defRPr sz="2100"/>
            </a:lvl5pPr>
            <a:lvl6pPr lvl="5" algn="r">
              <a:lnSpc>
                <a:spcPct val="100000"/>
              </a:lnSpc>
              <a:spcBef>
                <a:spcPts val="0"/>
              </a:spcBef>
              <a:spcAft>
                <a:spcPts val="0"/>
              </a:spcAft>
              <a:buSzPts val="2100"/>
              <a:buNone/>
              <a:defRPr sz="2100"/>
            </a:lvl6pPr>
            <a:lvl7pPr lvl="6" algn="r">
              <a:lnSpc>
                <a:spcPct val="100000"/>
              </a:lnSpc>
              <a:spcBef>
                <a:spcPts val="0"/>
              </a:spcBef>
              <a:spcAft>
                <a:spcPts val="0"/>
              </a:spcAft>
              <a:buSzPts val="2100"/>
              <a:buNone/>
              <a:defRPr sz="2100"/>
            </a:lvl7pPr>
            <a:lvl8pPr lvl="7" algn="r">
              <a:lnSpc>
                <a:spcPct val="100000"/>
              </a:lnSpc>
              <a:spcBef>
                <a:spcPts val="0"/>
              </a:spcBef>
              <a:spcAft>
                <a:spcPts val="0"/>
              </a:spcAft>
              <a:buSzPts val="2100"/>
              <a:buNone/>
              <a:defRPr sz="2100"/>
            </a:lvl8pPr>
            <a:lvl9pPr lvl="8" algn="r">
              <a:lnSpc>
                <a:spcPct val="100000"/>
              </a:lnSpc>
              <a:spcBef>
                <a:spcPts val="0"/>
              </a:spcBef>
              <a:spcAft>
                <a:spcPts val="0"/>
              </a:spcAft>
              <a:buSzPts val="2100"/>
              <a:buNone/>
              <a:defRPr sz="21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46" name="Shape 146"/>
        <p:cNvGrpSpPr/>
        <p:nvPr/>
      </p:nvGrpSpPr>
      <p:grpSpPr>
        <a:xfrm>
          <a:off x="0" y="0"/>
          <a:ext cx="0" cy="0"/>
          <a:chOff x="0" y="0"/>
          <a:chExt cx="0" cy="0"/>
        </a:xfrm>
      </p:grpSpPr>
      <p:sp>
        <p:nvSpPr>
          <p:cNvPr id="147" name="Google Shape;147;p89"/>
          <p:cNvSpPr txBox="1"/>
          <p:nvPr>
            <p:ph type="title"/>
          </p:nvPr>
        </p:nvSpPr>
        <p:spPr>
          <a:xfrm>
            <a:off x="685347" y="457200"/>
            <a:ext cx="7765321" cy="99474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8" name="Google Shape;148;p89"/>
          <p:cNvSpPr txBox="1"/>
          <p:nvPr>
            <p:ph idx="1" type="body"/>
          </p:nvPr>
        </p:nvSpPr>
        <p:spPr>
          <a:xfrm rot="5400000">
            <a:off x="3182331" y="-924937"/>
            <a:ext cx="2771352" cy="776532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149" name="Google Shape;149;p89"/>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0" name="Google Shape;150;p89"/>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1" name="Google Shape;151;p89"/>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52" name="Shape 152"/>
        <p:cNvGrpSpPr/>
        <p:nvPr/>
      </p:nvGrpSpPr>
      <p:grpSpPr>
        <a:xfrm>
          <a:off x="0" y="0"/>
          <a:ext cx="0" cy="0"/>
          <a:chOff x="0" y="0"/>
          <a:chExt cx="0" cy="0"/>
        </a:xfrm>
      </p:grpSpPr>
      <p:sp>
        <p:nvSpPr>
          <p:cNvPr id="153" name="Google Shape;153;p90"/>
          <p:cNvSpPr txBox="1"/>
          <p:nvPr>
            <p:ph type="title"/>
          </p:nvPr>
        </p:nvSpPr>
        <p:spPr>
          <a:xfrm rot="5400000">
            <a:off x="5554071" y="1446804"/>
            <a:ext cx="3886201" cy="190699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255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4" name="Google Shape;154;p90"/>
          <p:cNvSpPr txBox="1"/>
          <p:nvPr>
            <p:ph idx="1" type="body"/>
          </p:nvPr>
        </p:nvSpPr>
        <p:spPr>
          <a:xfrm rot="5400000">
            <a:off x="1614260" y="-471714"/>
            <a:ext cx="3886201" cy="5744029"/>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155" name="Google Shape;155;p90"/>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6" name="Google Shape;156;p90"/>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7" name="Google Shape;157;p90"/>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
    <p:bg>
      <p:bgPr>
        <a:solidFill>
          <a:schemeClr val="lt1"/>
        </a:solidFill>
      </p:bgPr>
    </p:bg>
    <p:spTree>
      <p:nvGrpSpPr>
        <p:cNvPr id="161" name="Shape 161"/>
        <p:cNvGrpSpPr/>
        <p:nvPr/>
      </p:nvGrpSpPr>
      <p:grpSpPr>
        <a:xfrm>
          <a:off x="0" y="0"/>
          <a:ext cx="0" cy="0"/>
          <a:chOff x="0" y="0"/>
          <a:chExt cx="0" cy="0"/>
        </a:xfrm>
      </p:grpSpPr>
      <p:pic>
        <p:nvPicPr>
          <p:cNvPr id="162" name="Google Shape;162;p40"/>
          <p:cNvPicPr preferRelativeResize="0"/>
          <p:nvPr/>
        </p:nvPicPr>
        <p:blipFill rotWithShape="1">
          <a:blip r:embed="rId2">
            <a:alphaModFix amt="28000"/>
          </a:blip>
          <a:srcRect b="0" l="0" r="0" t="0"/>
          <a:stretch/>
        </p:blipFill>
        <p:spPr>
          <a:xfrm flipH="1">
            <a:off x="-19150" y="9525"/>
            <a:ext cx="8907048" cy="5143500"/>
          </a:xfrm>
          <a:prstGeom prst="rect">
            <a:avLst/>
          </a:prstGeom>
          <a:noFill/>
          <a:ln>
            <a:noFill/>
          </a:ln>
        </p:spPr>
      </p:pic>
      <p:sp>
        <p:nvSpPr>
          <p:cNvPr id="163" name="Google Shape;163;p40"/>
          <p:cNvSpPr/>
          <p:nvPr/>
        </p:nvSpPr>
        <p:spPr>
          <a:xfrm flipH="1">
            <a:off x="439198" y="381000"/>
            <a:ext cx="4905300" cy="438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40"/>
          <p:cNvSpPr txBox="1"/>
          <p:nvPr>
            <p:ph type="title"/>
          </p:nvPr>
        </p:nvSpPr>
        <p:spPr>
          <a:xfrm>
            <a:off x="1030519" y="1922732"/>
            <a:ext cx="34926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65" name="Google Shape;165;p40"/>
          <p:cNvSpPr txBox="1"/>
          <p:nvPr>
            <p:ph idx="1" type="subTitle"/>
          </p:nvPr>
        </p:nvSpPr>
        <p:spPr>
          <a:xfrm>
            <a:off x="1030519" y="2595924"/>
            <a:ext cx="3492600" cy="59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PT Sans"/>
              <a:buNone/>
              <a:defRPr sz="12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p:txBody>
      </p:sp>
      <p:sp>
        <p:nvSpPr>
          <p:cNvPr id="166" name="Google Shape;166;p40"/>
          <p:cNvSpPr txBox="1"/>
          <p:nvPr>
            <p:ph idx="2" type="title"/>
          </p:nvPr>
        </p:nvSpPr>
        <p:spPr>
          <a:xfrm>
            <a:off x="1030519" y="3301739"/>
            <a:ext cx="34926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67" name="Google Shape;167;p40"/>
          <p:cNvSpPr txBox="1"/>
          <p:nvPr>
            <p:ph idx="3" type="subTitle"/>
          </p:nvPr>
        </p:nvSpPr>
        <p:spPr>
          <a:xfrm>
            <a:off x="1030519" y="3974926"/>
            <a:ext cx="3492600" cy="59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PT Sans"/>
              <a:buNone/>
              <a:defRPr sz="12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p:txBody>
      </p:sp>
      <p:sp>
        <p:nvSpPr>
          <p:cNvPr id="168" name="Google Shape;168;p40"/>
          <p:cNvSpPr txBox="1"/>
          <p:nvPr>
            <p:ph idx="4" type="title"/>
          </p:nvPr>
        </p:nvSpPr>
        <p:spPr>
          <a:xfrm>
            <a:off x="1030519" y="543725"/>
            <a:ext cx="34926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69" name="Google Shape;169;p40"/>
          <p:cNvSpPr txBox="1"/>
          <p:nvPr>
            <p:ph idx="5" type="subTitle"/>
          </p:nvPr>
        </p:nvSpPr>
        <p:spPr>
          <a:xfrm>
            <a:off x="1030519" y="1216922"/>
            <a:ext cx="3492600" cy="59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PT Sans"/>
              <a:buNone/>
              <a:defRPr sz="12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p:txBody>
      </p:sp>
      <p:sp>
        <p:nvSpPr>
          <p:cNvPr id="170" name="Google Shape;170;p40"/>
          <p:cNvSpPr/>
          <p:nvPr>
            <p:ph idx="6" type="pic"/>
          </p:nvPr>
        </p:nvSpPr>
        <p:spPr>
          <a:xfrm>
            <a:off x="5715000" y="-2250"/>
            <a:ext cx="3429000" cy="5148000"/>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171" name="Shape 171"/>
        <p:cNvGrpSpPr/>
        <p:nvPr/>
      </p:nvGrpSpPr>
      <p:grpSpPr>
        <a:xfrm>
          <a:off x="0" y="0"/>
          <a:ext cx="0" cy="0"/>
          <a:chOff x="0" y="0"/>
          <a:chExt cx="0" cy="0"/>
        </a:xfrm>
      </p:grpSpPr>
      <p:pic>
        <p:nvPicPr>
          <p:cNvPr id="172" name="Google Shape;172;p41"/>
          <p:cNvPicPr preferRelativeResize="0"/>
          <p:nvPr/>
        </p:nvPicPr>
        <p:blipFill rotWithShape="1">
          <a:blip r:embed="rId2">
            <a:alphaModFix amt="28000"/>
          </a:blip>
          <a:srcRect b="0" l="-10" r="10" t="0"/>
          <a:stretch/>
        </p:blipFill>
        <p:spPr>
          <a:xfrm flipH="1">
            <a:off x="-975" y="-60220"/>
            <a:ext cx="9144000" cy="5280390"/>
          </a:xfrm>
          <a:prstGeom prst="rect">
            <a:avLst/>
          </a:prstGeom>
          <a:noFill/>
          <a:ln>
            <a:noFill/>
          </a:ln>
        </p:spPr>
      </p:pic>
      <p:sp>
        <p:nvSpPr>
          <p:cNvPr id="173" name="Google Shape;173;p41"/>
          <p:cNvSpPr/>
          <p:nvPr/>
        </p:nvSpPr>
        <p:spPr>
          <a:xfrm>
            <a:off x="447750" y="381000"/>
            <a:ext cx="8248500" cy="438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41"/>
          <p:cNvSpPr txBox="1"/>
          <p:nvPr>
            <p:ph type="title"/>
          </p:nvPr>
        </p:nvSpPr>
        <p:spPr>
          <a:xfrm>
            <a:off x="720000" y="5974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5" name="Google Shape;175;p41"/>
          <p:cNvSpPr txBox="1"/>
          <p:nvPr>
            <p:ph idx="1" type="body"/>
          </p:nvPr>
        </p:nvSpPr>
        <p:spPr>
          <a:xfrm>
            <a:off x="720000" y="1442900"/>
            <a:ext cx="7704000" cy="31260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accent2"/>
              </a:buClr>
              <a:buSzPts val="1200"/>
              <a:buFont typeface="Georama"/>
              <a:buChar char="●"/>
              <a:defRPr sz="1200"/>
            </a:lvl1pPr>
            <a:lvl2pPr indent="-304800" lvl="1" marL="914400" algn="l">
              <a:lnSpc>
                <a:spcPct val="115000"/>
              </a:lnSpc>
              <a:spcBef>
                <a:spcPts val="0"/>
              </a:spcBef>
              <a:spcAft>
                <a:spcPts val="0"/>
              </a:spcAft>
              <a:buSzPts val="1200"/>
              <a:buFont typeface="Georama"/>
              <a:buChar char="○"/>
              <a:defRPr sz="1200"/>
            </a:lvl2pPr>
            <a:lvl3pPr indent="-304800" lvl="2" marL="1371600" algn="l">
              <a:lnSpc>
                <a:spcPct val="115000"/>
              </a:lnSpc>
              <a:spcBef>
                <a:spcPts val="0"/>
              </a:spcBef>
              <a:spcAft>
                <a:spcPts val="0"/>
              </a:spcAft>
              <a:buSzPts val="1200"/>
              <a:buFont typeface="Georama"/>
              <a:buChar char="■"/>
              <a:defRPr sz="1200"/>
            </a:lvl3pPr>
            <a:lvl4pPr indent="-304800" lvl="3" marL="1828800" algn="l">
              <a:lnSpc>
                <a:spcPct val="115000"/>
              </a:lnSpc>
              <a:spcBef>
                <a:spcPts val="0"/>
              </a:spcBef>
              <a:spcAft>
                <a:spcPts val="0"/>
              </a:spcAft>
              <a:buSzPts val="1200"/>
              <a:buFont typeface="Georama"/>
              <a:buChar char="●"/>
              <a:defRPr sz="1200"/>
            </a:lvl4pPr>
            <a:lvl5pPr indent="-304800" lvl="4" marL="2286000" algn="l">
              <a:lnSpc>
                <a:spcPct val="115000"/>
              </a:lnSpc>
              <a:spcBef>
                <a:spcPts val="0"/>
              </a:spcBef>
              <a:spcAft>
                <a:spcPts val="0"/>
              </a:spcAft>
              <a:buSzPts val="1200"/>
              <a:buFont typeface="Georama"/>
              <a:buChar char="○"/>
              <a:defRPr sz="1200"/>
            </a:lvl5pPr>
            <a:lvl6pPr indent="-304800" lvl="5" marL="2743200" algn="l">
              <a:lnSpc>
                <a:spcPct val="115000"/>
              </a:lnSpc>
              <a:spcBef>
                <a:spcPts val="0"/>
              </a:spcBef>
              <a:spcAft>
                <a:spcPts val="0"/>
              </a:spcAft>
              <a:buSzPts val="1200"/>
              <a:buFont typeface="Georama"/>
              <a:buChar char="■"/>
              <a:defRPr sz="1200"/>
            </a:lvl6pPr>
            <a:lvl7pPr indent="-304800" lvl="6" marL="3200400" algn="l">
              <a:lnSpc>
                <a:spcPct val="115000"/>
              </a:lnSpc>
              <a:spcBef>
                <a:spcPts val="0"/>
              </a:spcBef>
              <a:spcAft>
                <a:spcPts val="0"/>
              </a:spcAft>
              <a:buSzPts val="1200"/>
              <a:buFont typeface="Georama"/>
              <a:buChar char="●"/>
              <a:defRPr sz="1200"/>
            </a:lvl7pPr>
            <a:lvl8pPr indent="-304800" lvl="7" marL="3657600" algn="l">
              <a:lnSpc>
                <a:spcPct val="115000"/>
              </a:lnSpc>
              <a:spcBef>
                <a:spcPts val="0"/>
              </a:spcBef>
              <a:spcAft>
                <a:spcPts val="0"/>
              </a:spcAft>
              <a:buSzPts val="1200"/>
              <a:buFont typeface="Georama"/>
              <a:buChar char="○"/>
              <a:defRPr sz="1200"/>
            </a:lvl8pPr>
            <a:lvl9pPr indent="-304800" lvl="8" marL="4114800" algn="l">
              <a:lnSpc>
                <a:spcPct val="115000"/>
              </a:lnSpc>
              <a:spcBef>
                <a:spcPts val="0"/>
              </a:spcBef>
              <a:spcAft>
                <a:spcPts val="0"/>
              </a:spcAft>
              <a:buSzPts val="1200"/>
              <a:buFont typeface="Georama"/>
              <a:buChar char="■"/>
              <a:defRPr sz="12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6" name="Shape 176"/>
        <p:cNvGrpSpPr/>
        <p:nvPr/>
      </p:nvGrpSpPr>
      <p:grpSpPr>
        <a:xfrm>
          <a:off x="0" y="0"/>
          <a:ext cx="0" cy="0"/>
          <a:chOff x="0" y="0"/>
          <a:chExt cx="0" cy="0"/>
        </a:xfrm>
      </p:grpSpPr>
      <p:pic>
        <p:nvPicPr>
          <p:cNvPr id="177" name="Google Shape;177;p42"/>
          <p:cNvPicPr preferRelativeResize="0"/>
          <p:nvPr/>
        </p:nvPicPr>
        <p:blipFill rotWithShape="1">
          <a:blip r:embed="rId2">
            <a:alphaModFix amt="28000"/>
          </a:blip>
          <a:srcRect b="0" l="-10" r="10" t="0"/>
          <a:stretch/>
        </p:blipFill>
        <p:spPr>
          <a:xfrm flipH="1">
            <a:off x="-975" y="-60220"/>
            <a:ext cx="9144000" cy="5280390"/>
          </a:xfrm>
          <a:prstGeom prst="rect">
            <a:avLst/>
          </a:prstGeom>
          <a:noFill/>
          <a:ln>
            <a:noFill/>
          </a:ln>
        </p:spPr>
      </p:pic>
      <p:sp>
        <p:nvSpPr>
          <p:cNvPr id="178" name="Google Shape;178;p42"/>
          <p:cNvSpPr/>
          <p:nvPr/>
        </p:nvSpPr>
        <p:spPr>
          <a:xfrm>
            <a:off x="447750" y="381000"/>
            <a:ext cx="8248500" cy="438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42"/>
          <p:cNvSpPr txBox="1"/>
          <p:nvPr>
            <p:ph idx="1" type="subTitle"/>
          </p:nvPr>
        </p:nvSpPr>
        <p:spPr>
          <a:xfrm>
            <a:off x="5151737" y="2936100"/>
            <a:ext cx="2505600" cy="157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b="0"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0" name="Google Shape;180;p42"/>
          <p:cNvSpPr txBox="1"/>
          <p:nvPr>
            <p:ph idx="2" type="subTitle"/>
          </p:nvPr>
        </p:nvSpPr>
        <p:spPr>
          <a:xfrm>
            <a:off x="1486663" y="2936100"/>
            <a:ext cx="2505600" cy="157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b="0"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1" name="Google Shape;181;p42"/>
          <p:cNvSpPr txBox="1"/>
          <p:nvPr>
            <p:ph idx="3" type="subTitle"/>
          </p:nvPr>
        </p:nvSpPr>
        <p:spPr>
          <a:xfrm>
            <a:off x="1486663" y="2385351"/>
            <a:ext cx="25056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2" name="Google Shape;182;p42"/>
          <p:cNvSpPr txBox="1"/>
          <p:nvPr>
            <p:ph idx="4" type="subTitle"/>
          </p:nvPr>
        </p:nvSpPr>
        <p:spPr>
          <a:xfrm>
            <a:off x="5151738" y="2385351"/>
            <a:ext cx="25056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3" name="Google Shape;183;p42"/>
          <p:cNvSpPr txBox="1"/>
          <p:nvPr>
            <p:ph type="title"/>
          </p:nvPr>
        </p:nvSpPr>
        <p:spPr>
          <a:xfrm>
            <a:off x="720000" y="5974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4" name="Google Shape;184;p42"/>
          <p:cNvSpPr/>
          <p:nvPr>
            <p:ph idx="5" type="pic"/>
          </p:nvPr>
        </p:nvSpPr>
        <p:spPr>
          <a:xfrm>
            <a:off x="1486663" y="1509050"/>
            <a:ext cx="2505600" cy="876300"/>
          </a:xfrm>
          <a:prstGeom prst="rect">
            <a:avLst/>
          </a:prstGeom>
          <a:noFill/>
          <a:ln>
            <a:noFill/>
          </a:ln>
        </p:spPr>
      </p:sp>
      <p:sp>
        <p:nvSpPr>
          <p:cNvPr id="185" name="Google Shape;185;p42"/>
          <p:cNvSpPr/>
          <p:nvPr>
            <p:ph idx="6" type="pic"/>
          </p:nvPr>
        </p:nvSpPr>
        <p:spPr>
          <a:xfrm>
            <a:off x="5151738" y="1509050"/>
            <a:ext cx="2505600" cy="876300"/>
          </a:xfrm>
          <a:prstGeom prst="rect">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186" name="Shape 186"/>
        <p:cNvGrpSpPr/>
        <p:nvPr/>
      </p:nvGrpSpPr>
      <p:grpSpPr>
        <a:xfrm>
          <a:off x="0" y="0"/>
          <a:ext cx="0" cy="0"/>
          <a:chOff x="0" y="0"/>
          <a:chExt cx="0" cy="0"/>
        </a:xfrm>
      </p:grpSpPr>
      <p:pic>
        <p:nvPicPr>
          <p:cNvPr id="187" name="Google Shape;187;p43"/>
          <p:cNvPicPr preferRelativeResize="0"/>
          <p:nvPr/>
        </p:nvPicPr>
        <p:blipFill rotWithShape="1">
          <a:blip r:embed="rId2">
            <a:alphaModFix amt="28000"/>
          </a:blip>
          <a:srcRect b="3399" l="0" r="832" t="0"/>
          <a:stretch/>
        </p:blipFill>
        <p:spPr>
          <a:xfrm flipH="1">
            <a:off x="-100" y="-9525"/>
            <a:ext cx="9144000" cy="5143500"/>
          </a:xfrm>
          <a:prstGeom prst="rect">
            <a:avLst/>
          </a:prstGeom>
          <a:noFill/>
          <a:ln>
            <a:noFill/>
          </a:ln>
        </p:spPr>
      </p:pic>
      <p:sp>
        <p:nvSpPr>
          <p:cNvPr id="188" name="Google Shape;188;p43"/>
          <p:cNvSpPr/>
          <p:nvPr/>
        </p:nvSpPr>
        <p:spPr>
          <a:xfrm>
            <a:off x="447750" y="381000"/>
            <a:ext cx="8248500" cy="438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43"/>
          <p:cNvSpPr txBox="1"/>
          <p:nvPr>
            <p:ph type="title"/>
          </p:nvPr>
        </p:nvSpPr>
        <p:spPr>
          <a:xfrm>
            <a:off x="720000" y="5974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190" name="Shape 190"/>
        <p:cNvGrpSpPr/>
        <p:nvPr/>
      </p:nvGrpSpPr>
      <p:grpSpPr>
        <a:xfrm>
          <a:off x="0" y="0"/>
          <a:ext cx="0" cy="0"/>
          <a:chOff x="0" y="0"/>
          <a:chExt cx="0" cy="0"/>
        </a:xfrm>
      </p:grpSpPr>
      <p:pic>
        <p:nvPicPr>
          <p:cNvPr id="191" name="Google Shape;191;p44"/>
          <p:cNvPicPr preferRelativeResize="0"/>
          <p:nvPr/>
        </p:nvPicPr>
        <p:blipFill rotWithShape="1">
          <a:blip r:embed="rId2">
            <a:alphaModFix amt="28000"/>
          </a:blip>
          <a:srcRect b="0" l="-10" r="10" t="0"/>
          <a:stretch/>
        </p:blipFill>
        <p:spPr>
          <a:xfrm flipH="1">
            <a:off x="-975" y="-60220"/>
            <a:ext cx="9144000" cy="5280390"/>
          </a:xfrm>
          <a:prstGeom prst="rect">
            <a:avLst/>
          </a:prstGeom>
          <a:noFill/>
          <a:ln>
            <a:noFill/>
          </a:ln>
        </p:spPr>
      </p:pic>
      <p:sp>
        <p:nvSpPr>
          <p:cNvPr id="192" name="Google Shape;192;p44"/>
          <p:cNvSpPr txBox="1"/>
          <p:nvPr>
            <p:ph type="title"/>
          </p:nvPr>
        </p:nvSpPr>
        <p:spPr>
          <a:xfrm>
            <a:off x="1388100" y="1275900"/>
            <a:ext cx="6367800" cy="25917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193" name="Shape 193"/>
        <p:cNvGrpSpPr/>
        <p:nvPr/>
      </p:nvGrpSpPr>
      <p:grpSpPr>
        <a:xfrm>
          <a:off x="0" y="0"/>
          <a:ext cx="0" cy="0"/>
          <a:chOff x="0" y="0"/>
          <a:chExt cx="0" cy="0"/>
        </a:xfrm>
      </p:grpSpPr>
      <p:pic>
        <p:nvPicPr>
          <p:cNvPr id="194" name="Google Shape;194;p45"/>
          <p:cNvPicPr preferRelativeResize="0"/>
          <p:nvPr/>
        </p:nvPicPr>
        <p:blipFill rotWithShape="1">
          <a:blip r:embed="rId2">
            <a:alphaModFix amt="28000"/>
          </a:blip>
          <a:srcRect b="0" l="-10" r="10" t="0"/>
          <a:stretch/>
        </p:blipFill>
        <p:spPr>
          <a:xfrm>
            <a:off x="-975" y="-60220"/>
            <a:ext cx="9144000" cy="5280390"/>
          </a:xfrm>
          <a:prstGeom prst="rect">
            <a:avLst/>
          </a:prstGeom>
          <a:noFill/>
          <a:ln>
            <a:noFill/>
          </a:ln>
        </p:spPr>
      </p:pic>
      <p:sp>
        <p:nvSpPr>
          <p:cNvPr id="195" name="Google Shape;195;p45"/>
          <p:cNvSpPr txBox="1"/>
          <p:nvPr>
            <p:ph type="title"/>
          </p:nvPr>
        </p:nvSpPr>
        <p:spPr>
          <a:xfrm>
            <a:off x="2549400" y="1219004"/>
            <a:ext cx="4045200" cy="1482300"/>
          </a:xfrm>
          <a:prstGeom prst="rect">
            <a:avLst/>
          </a:prstGeom>
          <a:solidFill>
            <a:schemeClr val="dk2"/>
          </a:solid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96" name="Google Shape;196;p45"/>
          <p:cNvSpPr txBox="1"/>
          <p:nvPr>
            <p:ph idx="1" type="subTitle"/>
          </p:nvPr>
        </p:nvSpPr>
        <p:spPr>
          <a:xfrm>
            <a:off x="2549400" y="2689396"/>
            <a:ext cx="4045200" cy="12351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7" name="Shape 197"/>
        <p:cNvGrpSpPr/>
        <p:nvPr/>
      </p:nvGrpSpPr>
      <p:grpSpPr>
        <a:xfrm>
          <a:off x="0" y="0"/>
          <a:ext cx="0" cy="0"/>
          <a:chOff x="0" y="0"/>
          <a:chExt cx="0" cy="0"/>
        </a:xfrm>
      </p:grpSpPr>
      <p:sp>
        <p:nvSpPr>
          <p:cNvPr id="198" name="Google Shape;198;p46"/>
          <p:cNvSpPr/>
          <p:nvPr>
            <p:ph idx="2" type="pic"/>
          </p:nvPr>
        </p:nvSpPr>
        <p:spPr>
          <a:xfrm>
            <a:off x="-8500" y="0"/>
            <a:ext cx="9152400" cy="5143500"/>
          </a:xfrm>
          <a:prstGeom prst="rect">
            <a:avLst/>
          </a:prstGeom>
          <a:noFill/>
          <a:ln>
            <a:noFill/>
          </a:ln>
        </p:spPr>
      </p:sp>
      <p:sp>
        <p:nvSpPr>
          <p:cNvPr id="199" name="Google Shape;199;p46"/>
          <p:cNvSpPr txBox="1"/>
          <p:nvPr>
            <p:ph type="title"/>
          </p:nvPr>
        </p:nvSpPr>
        <p:spPr>
          <a:xfrm>
            <a:off x="720000" y="597425"/>
            <a:ext cx="7704000" cy="5727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00" name="Shape 20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able of contents">
    <p:spTree>
      <p:nvGrpSpPr>
        <p:cNvPr id="17" name="Shape 17"/>
        <p:cNvGrpSpPr/>
        <p:nvPr/>
      </p:nvGrpSpPr>
      <p:grpSpPr>
        <a:xfrm>
          <a:off x="0" y="0"/>
          <a:ext cx="0" cy="0"/>
          <a:chOff x="0" y="0"/>
          <a:chExt cx="0" cy="0"/>
        </a:xfrm>
      </p:grpSpPr>
      <p:sp>
        <p:nvSpPr>
          <p:cNvPr id="18" name="Google Shape;18;p72"/>
          <p:cNvSpPr txBox="1"/>
          <p:nvPr>
            <p:ph type="title"/>
          </p:nvPr>
        </p:nvSpPr>
        <p:spPr>
          <a:xfrm>
            <a:off x="702450" y="1773225"/>
            <a:ext cx="1946700" cy="381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600"/>
              <a:buFont typeface="Bookman Old Style"/>
              <a:buNone/>
              <a:defRPr sz="16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9" name="Google Shape;19;p72"/>
          <p:cNvSpPr txBox="1"/>
          <p:nvPr>
            <p:ph idx="1" type="subTitle"/>
          </p:nvPr>
        </p:nvSpPr>
        <p:spPr>
          <a:xfrm>
            <a:off x="702450" y="2070300"/>
            <a:ext cx="1946700" cy="82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lvl1pPr>
            <a:lvl2pPr lvl="1" algn="ctr">
              <a:lnSpc>
                <a:spcPct val="100000"/>
              </a:lnSpc>
              <a:spcBef>
                <a:spcPts val="0"/>
              </a:spcBef>
              <a:spcAft>
                <a:spcPts val="0"/>
              </a:spcAft>
              <a:buClr>
                <a:schemeClr val="lt1"/>
              </a:buClr>
              <a:buSzPts val="2100"/>
              <a:buNone/>
              <a:defRPr sz="2100"/>
            </a:lvl2pPr>
            <a:lvl3pPr lvl="2" algn="ctr">
              <a:lnSpc>
                <a:spcPct val="100000"/>
              </a:lnSpc>
              <a:spcBef>
                <a:spcPts val="0"/>
              </a:spcBef>
              <a:spcAft>
                <a:spcPts val="0"/>
              </a:spcAft>
              <a:buClr>
                <a:schemeClr val="lt1"/>
              </a:buClr>
              <a:buSzPts val="2100"/>
              <a:buNone/>
              <a:defRPr sz="2100"/>
            </a:lvl3pPr>
            <a:lvl4pPr lvl="3" algn="ctr">
              <a:lnSpc>
                <a:spcPct val="100000"/>
              </a:lnSpc>
              <a:spcBef>
                <a:spcPts val="0"/>
              </a:spcBef>
              <a:spcAft>
                <a:spcPts val="0"/>
              </a:spcAft>
              <a:buClr>
                <a:schemeClr val="lt1"/>
              </a:buClr>
              <a:buSzPts val="2100"/>
              <a:buNone/>
              <a:defRPr sz="2100"/>
            </a:lvl4pPr>
            <a:lvl5pPr lvl="4" algn="ctr">
              <a:lnSpc>
                <a:spcPct val="100000"/>
              </a:lnSpc>
              <a:spcBef>
                <a:spcPts val="0"/>
              </a:spcBef>
              <a:spcAft>
                <a:spcPts val="0"/>
              </a:spcAft>
              <a:buClr>
                <a:schemeClr val="lt1"/>
              </a:buClr>
              <a:buSzPts val="2100"/>
              <a:buNone/>
              <a:defRPr sz="2100"/>
            </a:lvl5pPr>
            <a:lvl6pPr lvl="5" algn="ctr">
              <a:lnSpc>
                <a:spcPct val="100000"/>
              </a:lnSpc>
              <a:spcBef>
                <a:spcPts val="0"/>
              </a:spcBef>
              <a:spcAft>
                <a:spcPts val="0"/>
              </a:spcAft>
              <a:buClr>
                <a:schemeClr val="lt1"/>
              </a:buClr>
              <a:buSzPts val="2100"/>
              <a:buNone/>
              <a:defRPr sz="2100"/>
            </a:lvl6pPr>
            <a:lvl7pPr lvl="6" algn="ctr">
              <a:lnSpc>
                <a:spcPct val="100000"/>
              </a:lnSpc>
              <a:spcBef>
                <a:spcPts val="0"/>
              </a:spcBef>
              <a:spcAft>
                <a:spcPts val="0"/>
              </a:spcAft>
              <a:buClr>
                <a:schemeClr val="lt1"/>
              </a:buClr>
              <a:buSzPts val="2100"/>
              <a:buNone/>
              <a:defRPr sz="2100"/>
            </a:lvl7pPr>
            <a:lvl8pPr lvl="7" algn="ctr">
              <a:lnSpc>
                <a:spcPct val="100000"/>
              </a:lnSpc>
              <a:spcBef>
                <a:spcPts val="0"/>
              </a:spcBef>
              <a:spcAft>
                <a:spcPts val="0"/>
              </a:spcAft>
              <a:buClr>
                <a:schemeClr val="lt1"/>
              </a:buClr>
              <a:buSzPts val="2100"/>
              <a:buNone/>
              <a:defRPr sz="2100"/>
            </a:lvl8pPr>
            <a:lvl9pPr lvl="8" algn="ctr">
              <a:lnSpc>
                <a:spcPct val="100000"/>
              </a:lnSpc>
              <a:spcBef>
                <a:spcPts val="0"/>
              </a:spcBef>
              <a:spcAft>
                <a:spcPts val="0"/>
              </a:spcAft>
              <a:buClr>
                <a:schemeClr val="lt1"/>
              </a:buClr>
              <a:buSzPts val="2100"/>
              <a:buNone/>
              <a:defRPr sz="2100"/>
            </a:lvl9pPr>
          </a:lstStyle>
          <a:p/>
        </p:txBody>
      </p:sp>
      <p:sp>
        <p:nvSpPr>
          <p:cNvPr id="20" name="Google Shape;20;p72"/>
          <p:cNvSpPr txBox="1"/>
          <p:nvPr>
            <p:ph idx="2" type="title"/>
          </p:nvPr>
        </p:nvSpPr>
        <p:spPr>
          <a:xfrm>
            <a:off x="3598650" y="1773225"/>
            <a:ext cx="1946700" cy="381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600"/>
              <a:buFont typeface="Bookman Old Style"/>
              <a:buNone/>
              <a:defRPr sz="16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1" name="Google Shape;21;p72"/>
          <p:cNvSpPr txBox="1"/>
          <p:nvPr>
            <p:ph idx="3" type="subTitle"/>
          </p:nvPr>
        </p:nvSpPr>
        <p:spPr>
          <a:xfrm>
            <a:off x="3598650" y="2070300"/>
            <a:ext cx="1946700" cy="82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lvl1pPr>
            <a:lvl2pPr lvl="1" algn="ctr">
              <a:lnSpc>
                <a:spcPct val="100000"/>
              </a:lnSpc>
              <a:spcBef>
                <a:spcPts val="0"/>
              </a:spcBef>
              <a:spcAft>
                <a:spcPts val="0"/>
              </a:spcAft>
              <a:buClr>
                <a:schemeClr val="lt1"/>
              </a:buClr>
              <a:buSzPts val="2100"/>
              <a:buNone/>
              <a:defRPr sz="2100"/>
            </a:lvl2pPr>
            <a:lvl3pPr lvl="2" algn="ctr">
              <a:lnSpc>
                <a:spcPct val="100000"/>
              </a:lnSpc>
              <a:spcBef>
                <a:spcPts val="0"/>
              </a:spcBef>
              <a:spcAft>
                <a:spcPts val="0"/>
              </a:spcAft>
              <a:buClr>
                <a:schemeClr val="lt1"/>
              </a:buClr>
              <a:buSzPts val="2100"/>
              <a:buNone/>
              <a:defRPr sz="2100"/>
            </a:lvl3pPr>
            <a:lvl4pPr lvl="3" algn="ctr">
              <a:lnSpc>
                <a:spcPct val="100000"/>
              </a:lnSpc>
              <a:spcBef>
                <a:spcPts val="0"/>
              </a:spcBef>
              <a:spcAft>
                <a:spcPts val="0"/>
              </a:spcAft>
              <a:buClr>
                <a:schemeClr val="lt1"/>
              </a:buClr>
              <a:buSzPts val="2100"/>
              <a:buNone/>
              <a:defRPr sz="2100"/>
            </a:lvl4pPr>
            <a:lvl5pPr lvl="4" algn="ctr">
              <a:lnSpc>
                <a:spcPct val="100000"/>
              </a:lnSpc>
              <a:spcBef>
                <a:spcPts val="0"/>
              </a:spcBef>
              <a:spcAft>
                <a:spcPts val="0"/>
              </a:spcAft>
              <a:buClr>
                <a:schemeClr val="lt1"/>
              </a:buClr>
              <a:buSzPts val="2100"/>
              <a:buNone/>
              <a:defRPr sz="2100"/>
            </a:lvl5pPr>
            <a:lvl6pPr lvl="5" algn="ctr">
              <a:lnSpc>
                <a:spcPct val="100000"/>
              </a:lnSpc>
              <a:spcBef>
                <a:spcPts val="0"/>
              </a:spcBef>
              <a:spcAft>
                <a:spcPts val="0"/>
              </a:spcAft>
              <a:buClr>
                <a:schemeClr val="lt1"/>
              </a:buClr>
              <a:buSzPts val="2100"/>
              <a:buNone/>
              <a:defRPr sz="2100"/>
            </a:lvl6pPr>
            <a:lvl7pPr lvl="6" algn="ctr">
              <a:lnSpc>
                <a:spcPct val="100000"/>
              </a:lnSpc>
              <a:spcBef>
                <a:spcPts val="0"/>
              </a:spcBef>
              <a:spcAft>
                <a:spcPts val="0"/>
              </a:spcAft>
              <a:buClr>
                <a:schemeClr val="lt1"/>
              </a:buClr>
              <a:buSzPts val="2100"/>
              <a:buNone/>
              <a:defRPr sz="2100"/>
            </a:lvl7pPr>
            <a:lvl8pPr lvl="7" algn="ctr">
              <a:lnSpc>
                <a:spcPct val="100000"/>
              </a:lnSpc>
              <a:spcBef>
                <a:spcPts val="0"/>
              </a:spcBef>
              <a:spcAft>
                <a:spcPts val="0"/>
              </a:spcAft>
              <a:buClr>
                <a:schemeClr val="lt1"/>
              </a:buClr>
              <a:buSzPts val="2100"/>
              <a:buNone/>
              <a:defRPr sz="2100"/>
            </a:lvl8pPr>
            <a:lvl9pPr lvl="8" algn="ctr">
              <a:lnSpc>
                <a:spcPct val="100000"/>
              </a:lnSpc>
              <a:spcBef>
                <a:spcPts val="0"/>
              </a:spcBef>
              <a:spcAft>
                <a:spcPts val="0"/>
              </a:spcAft>
              <a:buClr>
                <a:schemeClr val="lt1"/>
              </a:buClr>
              <a:buSzPts val="2100"/>
              <a:buNone/>
              <a:defRPr sz="2100"/>
            </a:lvl9pPr>
          </a:lstStyle>
          <a:p/>
        </p:txBody>
      </p:sp>
      <p:sp>
        <p:nvSpPr>
          <p:cNvPr id="22" name="Google Shape;22;p72"/>
          <p:cNvSpPr txBox="1"/>
          <p:nvPr>
            <p:ph idx="4" type="title"/>
          </p:nvPr>
        </p:nvSpPr>
        <p:spPr>
          <a:xfrm>
            <a:off x="6494850" y="1773225"/>
            <a:ext cx="1946700" cy="381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600"/>
              <a:buFont typeface="Bookman Old Style"/>
              <a:buNone/>
              <a:defRPr sz="16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3" name="Google Shape;23;p72"/>
          <p:cNvSpPr txBox="1"/>
          <p:nvPr>
            <p:ph idx="5" type="subTitle"/>
          </p:nvPr>
        </p:nvSpPr>
        <p:spPr>
          <a:xfrm>
            <a:off x="6494850" y="2070300"/>
            <a:ext cx="1946700" cy="82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lvl1pPr>
            <a:lvl2pPr lvl="1" algn="ctr">
              <a:lnSpc>
                <a:spcPct val="100000"/>
              </a:lnSpc>
              <a:spcBef>
                <a:spcPts val="0"/>
              </a:spcBef>
              <a:spcAft>
                <a:spcPts val="0"/>
              </a:spcAft>
              <a:buClr>
                <a:schemeClr val="lt1"/>
              </a:buClr>
              <a:buSzPts val="2100"/>
              <a:buNone/>
              <a:defRPr sz="2100"/>
            </a:lvl2pPr>
            <a:lvl3pPr lvl="2" algn="ctr">
              <a:lnSpc>
                <a:spcPct val="100000"/>
              </a:lnSpc>
              <a:spcBef>
                <a:spcPts val="0"/>
              </a:spcBef>
              <a:spcAft>
                <a:spcPts val="0"/>
              </a:spcAft>
              <a:buClr>
                <a:schemeClr val="lt1"/>
              </a:buClr>
              <a:buSzPts val="2100"/>
              <a:buNone/>
              <a:defRPr sz="2100"/>
            </a:lvl3pPr>
            <a:lvl4pPr lvl="3" algn="ctr">
              <a:lnSpc>
                <a:spcPct val="100000"/>
              </a:lnSpc>
              <a:spcBef>
                <a:spcPts val="0"/>
              </a:spcBef>
              <a:spcAft>
                <a:spcPts val="0"/>
              </a:spcAft>
              <a:buClr>
                <a:schemeClr val="lt1"/>
              </a:buClr>
              <a:buSzPts val="2100"/>
              <a:buNone/>
              <a:defRPr sz="2100"/>
            </a:lvl4pPr>
            <a:lvl5pPr lvl="4" algn="ctr">
              <a:lnSpc>
                <a:spcPct val="100000"/>
              </a:lnSpc>
              <a:spcBef>
                <a:spcPts val="0"/>
              </a:spcBef>
              <a:spcAft>
                <a:spcPts val="0"/>
              </a:spcAft>
              <a:buClr>
                <a:schemeClr val="lt1"/>
              </a:buClr>
              <a:buSzPts val="2100"/>
              <a:buNone/>
              <a:defRPr sz="2100"/>
            </a:lvl5pPr>
            <a:lvl6pPr lvl="5" algn="ctr">
              <a:lnSpc>
                <a:spcPct val="100000"/>
              </a:lnSpc>
              <a:spcBef>
                <a:spcPts val="0"/>
              </a:spcBef>
              <a:spcAft>
                <a:spcPts val="0"/>
              </a:spcAft>
              <a:buClr>
                <a:schemeClr val="lt1"/>
              </a:buClr>
              <a:buSzPts val="2100"/>
              <a:buNone/>
              <a:defRPr sz="2100"/>
            </a:lvl6pPr>
            <a:lvl7pPr lvl="6" algn="ctr">
              <a:lnSpc>
                <a:spcPct val="100000"/>
              </a:lnSpc>
              <a:spcBef>
                <a:spcPts val="0"/>
              </a:spcBef>
              <a:spcAft>
                <a:spcPts val="0"/>
              </a:spcAft>
              <a:buClr>
                <a:schemeClr val="lt1"/>
              </a:buClr>
              <a:buSzPts val="2100"/>
              <a:buNone/>
              <a:defRPr sz="2100"/>
            </a:lvl7pPr>
            <a:lvl8pPr lvl="7" algn="ctr">
              <a:lnSpc>
                <a:spcPct val="100000"/>
              </a:lnSpc>
              <a:spcBef>
                <a:spcPts val="0"/>
              </a:spcBef>
              <a:spcAft>
                <a:spcPts val="0"/>
              </a:spcAft>
              <a:buClr>
                <a:schemeClr val="lt1"/>
              </a:buClr>
              <a:buSzPts val="2100"/>
              <a:buNone/>
              <a:defRPr sz="2100"/>
            </a:lvl8pPr>
            <a:lvl9pPr lvl="8" algn="ctr">
              <a:lnSpc>
                <a:spcPct val="100000"/>
              </a:lnSpc>
              <a:spcBef>
                <a:spcPts val="0"/>
              </a:spcBef>
              <a:spcAft>
                <a:spcPts val="0"/>
              </a:spcAft>
              <a:buClr>
                <a:schemeClr val="lt1"/>
              </a:buClr>
              <a:buSzPts val="2100"/>
              <a:buNone/>
              <a:defRPr sz="2100"/>
            </a:lvl9pPr>
          </a:lstStyle>
          <a:p/>
        </p:txBody>
      </p:sp>
      <p:sp>
        <p:nvSpPr>
          <p:cNvPr id="24" name="Google Shape;24;p72"/>
          <p:cNvSpPr txBox="1"/>
          <p:nvPr>
            <p:ph idx="6" type="title"/>
          </p:nvPr>
        </p:nvSpPr>
        <p:spPr>
          <a:xfrm>
            <a:off x="5039900" y="3501280"/>
            <a:ext cx="1946700" cy="381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600"/>
              <a:buFont typeface="Bookman Old Style"/>
              <a:buNone/>
              <a:defRPr sz="16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5" name="Google Shape;25;p72"/>
          <p:cNvSpPr txBox="1"/>
          <p:nvPr>
            <p:ph idx="7" type="subTitle"/>
          </p:nvPr>
        </p:nvSpPr>
        <p:spPr>
          <a:xfrm>
            <a:off x="5039888" y="3798230"/>
            <a:ext cx="1946700" cy="82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lvl1pPr>
            <a:lvl2pPr lvl="1" algn="ctr">
              <a:lnSpc>
                <a:spcPct val="100000"/>
              </a:lnSpc>
              <a:spcBef>
                <a:spcPts val="0"/>
              </a:spcBef>
              <a:spcAft>
                <a:spcPts val="0"/>
              </a:spcAft>
              <a:buClr>
                <a:schemeClr val="lt1"/>
              </a:buClr>
              <a:buSzPts val="2100"/>
              <a:buNone/>
              <a:defRPr sz="2100"/>
            </a:lvl2pPr>
            <a:lvl3pPr lvl="2" algn="ctr">
              <a:lnSpc>
                <a:spcPct val="100000"/>
              </a:lnSpc>
              <a:spcBef>
                <a:spcPts val="0"/>
              </a:spcBef>
              <a:spcAft>
                <a:spcPts val="0"/>
              </a:spcAft>
              <a:buClr>
                <a:schemeClr val="lt1"/>
              </a:buClr>
              <a:buSzPts val="2100"/>
              <a:buNone/>
              <a:defRPr sz="2100"/>
            </a:lvl3pPr>
            <a:lvl4pPr lvl="3" algn="ctr">
              <a:lnSpc>
                <a:spcPct val="100000"/>
              </a:lnSpc>
              <a:spcBef>
                <a:spcPts val="0"/>
              </a:spcBef>
              <a:spcAft>
                <a:spcPts val="0"/>
              </a:spcAft>
              <a:buClr>
                <a:schemeClr val="lt1"/>
              </a:buClr>
              <a:buSzPts val="2100"/>
              <a:buNone/>
              <a:defRPr sz="2100"/>
            </a:lvl4pPr>
            <a:lvl5pPr lvl="4" algn="ctr">
              <a:lnSpc>
                <a:spcPct val="100000"/>
              </a:lnSpc>
              <a:spcBef>
                <a:spcPts val="0"/>
              </a:spcBef>
              <a:spcAft>
                <a:spcPts val="0"/>
              </a:spcAft>
              <a:buClr>
                <a:schemeClr val="lt1"/>
              </a:buClr>
              <a:buSzPts val="2100"/>
              <a:buNone/>
              <a:defRPr sz="2100"/>
            </a:lvl5pPr>
            <a:lvl6pPr lvl="5" algn="ctr">
              <a:lnSpc>
                <a:spcPct val="100000"/>
              </a:lnSpc>
              <a:spcBef>
                <a:spcPts val="0"/>
              </a:spcBef>
              <a:spcAft>
                <a:spcPts val="0"/>
              </a:spcAft>
              <a:buClr>
                <a:schemeClr val="lt1"/>
              </a:buClr>
              <a:buSzPts val="2100"/>
              <a:buNone/>
              <a:defRPr sz="2100"/>
            </a:lvl6pPr>
            <a:lvl7pPr lvl="6" algn="ctr">
              <a:lnSpc>
                <a:spcPct val="100000"/>
              </a:lnSpc>
              <a:spcBef>
                <a:spcPts val="0"/>
              </a:spcBef>
              <a:spcAft>
                <a:spcPts val="0"/>
              </a:spcAft>
              <a:buClr>
                <a:schemeClr val="lt1"/>
              </a:buClr>
              <a:buSzPts val="2100"/>
              <a:buNone/>
              <a:defRPr sz="2100"/>
            </a:lvl7pPr>
            <a:lvl8pPr lvl="7" algn="ctr">
              <a:lnSpc>
                <a:spcPct val="100000"/>
              </a:lnSpc>
              <a:spcBef>
                <a:spcPts val="0"/>
              </a:spcBef>
              <a:spcAft>
                <a:spcPts val="0"/>
              </a:spcAft>
              <a:buClr>
                <a:schemeClr val="lt1"/>
              </a:buClr>
              <a:buSzPts val="2100"/>
              <a:buNone/>
              <a:defRPr sz="2100"/>
            </a:lvl8pPr>
            <a:lvl9pPr lvl="8" algn="ctr">
              <a:lnSpc>
                <a:spcPct val="100000"/>
              </a:lnSpc>
              <a:spcBef>
                <a:spcPts val="0"/>
              </a:spcBef>
              <a:spcAft>
                <a:spcPts val="0"/>
              </a:spcAft>
              <a:buClr>
                <a:schemeClr val="lt1"/>
              </a:buClr>
              <a:buSzPts val="2100"/>
              <a:buNone/>
              <a:defRPr sz="2100"/>
            </a:lvl9pPr>
          </a:lstStyle>
          <a:p/>
        </p:txBody>
      </p:sp>
      <p:sp>
        <p:nvSpPr>
          <p:cNvPr id="26" name="Google Shape;26;p72"/>
          <p:cNvSpPr txBox="1"/>
          <p:nvPr>
            <p:ph idx="8" type="title"/>
          </p:nvPr>
        </p:nvSpPr>
        <p:spPr>
          <a:xfrm>
            <a:off x="2157425" y="3501280"/>
            <a:ext cx="1946700" cy="381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600"/>
              <a:buFont typeface="Bookman Old Style"/>
              <a:buNone/>
              <a:defRPr sz="16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7" name="Google Shape;27;p72"/>
          <p:cNvSpPr txBox="1"/>
          <p:nvPr>
            <p:ph idx="9" type="subTitle"/>
          </p:nvPr>
        </p:nvSpPr>
        <p:spPr>
          <a:xfrm>
            <a:off x="2157413" y="3798230"/>
            <a:ext cx="1946700" cy="82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lvl1pPr>
            <a:lvl2pPr lvl="1" algn="ctr">
              <a:lnSpc>
                <a:spcPct val="100000"/>
              </a:lnSpc>
              <a:spcBef>
                <a:spcPts val="0"/>
              </a:spcBef>
              <a:spcAft>
                <a:spcPts val="0"/>
              </a:spcAft>
              <a:buClr>
                <a:schemeClr val="lt1"/>
              </a:buClr>
              <a:buSzPts val="2100"/>
              <a:buNone/>
              <a:defRPr sz="2100"/>
            </a:lvl2pPr>
            <a:lvl3pPr lvl="2" algn="ctr">
              <a:lnSpc>
                <a:spcPct val="100000"/>
              </a:lnSpc>
              <a:spcBef>
                <a:spcPts val="0"/>
              </a:spcBef>
              <a:spcAft>
                <a:spcPts val="0"/>
              </a:spcAft>
              <a:buClr>
                <a:schemeClr val="lt1"/>
              </a:buClr>
              <a:buSzPts val="2100"/>
              <a:buNone/>
              <a:defRPr sz="2100"/>
            </a:lvl3pPr>
            <a:lvl4pPr lvl="3" algn="ctr">
              <a:lnSpc>
                <a:spcPct val="100000"/>
              </a:lnSpc>
              <a:spcBef>
                <a:spcPts val="0"/>
              </a:spcBef>
              <a:spcAft>
                <a:spcPts val="0"/>
              </a:spcAft>
              <a:buClr>
                <a:schemeClr val="lt1"/>
              </a:buClr>
              <a:buSzPts val="2100"/>
              <a:buNone/>
              <a:defRPr sz="2100"/>
            </a:lvl4pPr>
            <a:lvl5pPr lvl="4" algn="ctr">
              <a:lnSpc>
                <a:spcPct val="100000"/>
              </a:lnSpc>
              <a:spcBef>
                <a:spcPts val="0"/>
              </a:spcBef>
              <a:spcAft>
                <a:spcPts val="0"/>
              </a:spcAft>
              <a:buClr>
                <a:schemeClr val="lt1"/>
              </a:buClr>
              <a:buSzPts val="2100"/>
              <a:buNone/>
              <a:defRPr sz="2100"/>
            </a:lvl5pPr>
            <a:lvl6pPr lvl="5" algn="ctr">
              <a:lnSpc>
                <a:spcPct val="100000"/>
              </a:lnSpc>
              <a:spcBef>
                <a:spcPts val="0"/>
              </a:spcBef>
              <a:spcAft>
                <a:spcPts val="0"/>
              </a:spcAft>
              <a:buClr>
                <a:schemeClr val="lt1"/>
              </a:buClr>
              <a:buSzPts val="2100"/>
              <a:buNone/>
              <a:defRPr sz="2100"/>
            </a:lvl6pPr>
            <a:lvl7pPr lvl="6" algn="ctr">
              <a:lnSpc>
                <a:spcPct val="100000"/>
              </a:lnSpc>
              <a:spcBef>
                <a:spcPts val="0"/>
              </a:spcBef>
              <a:spcAft>
                <a:spcPts val="0"/>
              </a:spcAft>
              <a:buClr>
                <a:schemeClr val="lt1"/>
              </a:buClr>
              <a:buSzPts val="2100"/>
              <a:buNone/>
              <a:defRPr sz="2100"/>
            </a:lvl7pPr>
            <a:lvl8pPr lvl="7" algn="ctr">
              <a:lnSpc>
                <a:spcPct val="100000"/>
              </a:lnSpc>
              <a:spcBef>
                <a:spcPts val="0"/>
              </a:spcBef>
              <a:spcAft>
                <a:spcPts val="0"/>
              </a:spcAft>
              <a:buClr>
                <a:schemeClr val="lt1"/>
              </a:buClr>
              <a:buSzPts val="2100"/>
              <a:buNone/>
              <a:defRPr sz="2100"/>
            </a:lvl8pPr>
            <a:lvl9pPr lvl="8" algn="ctr">
              <a:lnSpc>
                <a:spcPct val="100000"/>
              </a:lnSpc>
              <a:spcBef>
                <a:spcPts val="0"/>
              </a:spcBef>
              <a:spcAft>
                <a:spcPts val="0"/>
              </a:spcAft>
              <a:buClr>
                <a:schemeClr val="lt1"/>
              </a:buClr>
              <a:buSzPts val="2100"/>
              <a:buNone/>
              <a:defRPr sz="2100"/>
            </a:lvl9pPr>
          </a:lstStyle>
          <a:p/>
        </p:txBody>
      </p:sp>
      <p:sp>
        <p:nvSpPr>
          <p:cNvPr id="28" name="Google Shape;28;p72"/>
          <p:cNvSpPr txBox="1"/>
          <p:nvPr>
            <p:ph idx="13" type="title"/>
          </p:nvPr>
        </p:nvSpPr>
        <p:spPr>
          <a:xfrm>
            <a:off x="1139400" y="1283325"/>
            <a:ext cx="1072800" cy="489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2"/>
              </a:buClr>
              <a:buSzPts val="2400"/>
              <a:buFont typeface="Bookman Old Style"/>
              <a:buNone/>
              <a:defRPr sz="2400">
                <a:solidFill>
                  <a:schemeClr val="accent2"/>
                </a:solidFill>
              </a:defRPr>
            </a:lvl1pPr>
            <a:lvl2pPr lvl="1" algn="ctr">
              <a:lnSpc>
                <a:spcPct val="100000"/>
              </a:lnSpc>
              <a:spcBef>
                <a:spcPts val="0"/>
              </a:spcBef>
              <a:spcAft>
                <a:spcPts val="0"/>
              </a:spcAft>
              <a:buClr>
                <a:schemeClr val="accent2"/>
              </a:buClr>
              <a:buSzPts val="2400"/>
              <a:buNone/>
              <a:defRPr sz="2400">
                <a:solidFill>
                  <a:schemeClr val="accent2"/>
                </a:solidFill>
              </a:defRPr>
            </a:lvl2pPr>
            <a:lvl3pPr lvl="2" algn="ctr">
              <a:lnSpc>
                <a:spcPct val="100000"/>
              </a:lnSpc>
              <a:spcBef>
                <a:spcPts val="0"/>
              </a:spcBef>
              <a:spcAft>
                <a:spcPts val="0"/>
              </a:spcAft>
              <a:buClr>
                <a:schemeClr val="accent2"/>
              </a:buClr>
              <a:buSzPts val="2400"/>
              <a:buNone/>
              <a:defRPr sz="2400">
                <a:solidFill>
                  <a:schemeClr val="accent2"/>
                </a:solidFill>
              </a:defRPr>
            </a:lvl3pPr>
            <a:lvl4pPr lvl="3" algn="ctr">
              <a:lnSpc>
                <a:spcPct val="100000"/>
              </a:lnSpc>
              <a:spcBef>
                <a:spcPts val="0"/>
              </a:spcBef>
              <a:spcAft>
                <a:spcPts val="0"/>
              </a:spcAft>
              <a:buClr>
                <a:schemeClr val="accent2"/>
              </a:buClr>
              <a:buSzPts val="2400"/>
              <a:buNone/>
              <a:defRPr sz="2400">
                <a:solidFill>
                  <a:schemeClr val="accent2"/>
                </a:solidFill>
              </a:defRPr>
            </a:lvl4pPr>
            <a:lvl5pPr lvl="4" algn="ctr">
              <a:lnSpc>
                <a:spcPct val="100000"/>
              </a:lnSpc>
              <a:spcBef>
                <a:spcPts val="0"/>
              </a:spcBef>
              <a:spcAft>
                <a:spcPts val="0"/>
              </a:spcAft>
              <a:buClr>
                <a:schemeClr val="accent2"/>
              </a:buClr>
              <a:buSzPts val="2400"/>
              <a:buNone/>
              <a:defRPr sz="2400">
                <a:solidFill>
                  <a:schemeClr val="accent2"/>
                </a:solidFill>
              </a:defRPr>
            </a:lvl5pPr>
            <a:lvl6pPr lvl="5" algn="ctr">
              <a:lnSpc>
                <a:spcPct val="100000"/>
              </a:lnSpc>
              <a:spcBef>
                <a:spcPts val="0"/>
              </a:spcBef>
              <a:spcAft>
                <a:spcPts val="0"/>
              </a:spcAft>
              <a:buClr>
                <a:schemeClr val="accent2"/>
              </a:buClr>
              <a:buSzPts val="2400"/>
              <a:buNone/>
              <a:defRPr sz="2400">
                <a:solidFill>
                  <a:schemeClr val="accent2"/>
                </a:solidFill>
              </a:defRPr>
            </a:lvl6pPr>
            <a:lvl7pPr lvl="6" algn="ctr">
              <a:lnSpc>
                <a:spcPct val="100000"/>
              </a:lnSpc>
              <a:spcBef>
                <a:spcPts val="0"/>
              </a:spcBef>
              <a:spcAft>
                <a:spcPts val="0"/>
              </a:spcAft>
              <a:buClr>
                <a:schemeClr val="accent2"/>
              </a:buClr>
              <a:buSzPts val="2400"/>
              <a:buNone/>
              <a:defRPr sz="2400">
                <a:solidFill>
                  <a:schemeClr val="accent2"/>
                </a:solidFill>
              </a:defRPr>
            </a:lvl7pPr>
            <a:lvl8pPr lvl="7" algn="ctr">
              <a:lnSpc>
                <a:spcPct val="100000"/>
              </a:lnSpc>
              <a:spcBef>
                <a:spcPts val="0"/>
              </a:spcBef>
              <a:spcAft>
                <a:spcPts val="0"/>
              </a:spcAft>
              <a:buClr>
                <a:schemeClr val="accent2"/>
              </a:buClr>
              <a:buSzPts val="2400"/>
              <a:buNone/>
              <a:defRPr sz="2400">
                <a:solidFill>
                  <a:schemeClr val="accent2"/>
                </a:solidFill>
              </a:defRPr>
            </a:lvl8pPr>
            <a:lvl9pPr lvl="8" algn="ctr">
              <a:lnSpc>
                <a:spcPct val="100000"/>
              </a:lnSpc>
              <a:spcBef>
                <a:spcPts val="0"/>
              </a:spcBef>
              <a:spcAft>
                <a:spcPts val="0"/>
              </a:spcAft>
              <a:buClr>
                <a:schemeClr val="accent2"/>
              </a:buClr>
              <a:buSzPts val="2400"/>
              <a:buNone/>
              <a:defRPr sz="2400">
                <a:solidFill>
                  <a:schemeClr val="accent2"/>
                </a:solidFill>
              </a:defRPr>
            </a:lvl9pPr>
          </a:lstStyle>
          <a:p/>
        </p:txBody>
      </p:sp>
      <p:sp>
        <p:nvSpPr>
          <p:cNvPr id="29" name="Google Shape;29;p72"/>
          <p:cNvSpPr txBox="1"/>
          <p:nvPr>
            <p:ph idx="14" type="title"/>
          </p:nvPr>
        </p:nvSpPr>
        <p:spPr>
          <a:xfrm>
            <a:off x="4035600" y="1283325"/>
            <a:ext cx="1072800" cy="489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2"/>
              </a:buClr>
              <a:buSzPts val="2400"/>
              <a:buFont typeface="Bookman Old Style"/>
              <a:buNone/>
              <a:defRPr sz="2400">
                <a:solidFill>
                  <a:schemeClr val="accent2"/>
                </a:solidFill>
              </a:defRPr>
            </a:lvl1pPr>
            <a:lvl2pPr lvl="1" algn="ctr">
              <a:lnSpc>
                <a:spcPct val="100000"/>
              </a:lnSpc>
              <a:spcBef>
                <a:spcPts val="0"/>
              </a:spcBef>
              <a:spcAft>
                <a:spcPts val="0"/>
              </a:spcAft>
              <a:buClr>
                <a:schemeClr val="accent2"/>
              </a:buClr>
              <a:buSzPts val="2400"/>
              <a:buNone/>
              <a:defRPr sz="2400">
                <a:solidFill>
                  <a:schemeClr val="accent2"/>
                </a:solidFill>
              </a:defRPr>
            </a:lvl2pPr>
            <a:lvl3pPr lvl="2" algn="ctr">
              <a:lnSpc>
                <a:spcPct val="100000"/>
              </a:lnSpc>
              <a:spcBef>
                <a:spcPts val="0"/>
              </a:spcBef>
              <a:spcAft>
                <a:spcPts val="0"/>
              </a:spcAft>
              <a:buClr>
                <a:schemeClr val="accent2"/>
              </a:buClr>
              <a:buSzPts val="2400"/>
              <a:buNone/>
              <a:defRPr sz="2400">
                <a:solidFill>
                  <a:schemeClr val="accent2"/>
                </a:solidFill>
              </a:defRPr>
            </a:lvl3pPr>
            <a:lvl4pPr lvl="3" algn="ctr">
              <a:lnSpc>
                <a:spcPct val="100000"/>
              </a:lnSpc>
              <a:spcBef>
                <a:spcPts val="0"/>
              </a:spcBef>
              <a:spcAft>
                <a:spcPts val="0"/>
              </a:spcAft>
              <a:buClr>
                <a:schemeClr val="accent2"/>
              </a:buClr>
              <a:buSzPts val="2400"/>
              <a:buNone/>
              <a:defRPr sz="2400">
                <a:solidFill>
                  <a:schemeClr val="accent2"/>
                </a:solidFill>
              </a:defRPr>
            </a:lvl4pPr>
            <a:lvl5pPr lvl="4" algn="ctr">
              <a:lnSpc>
                <a:spcPct val="100000"/>
              </a:lnSpc>
              <a:spcBef>
                <a:spcPts val="0"/>
              </a:spcBef>
              <a:spcAft>
                <a:spcPts val="0"/>
              </a:spcAft>
              <a:buClr>
                <a:schemeClr val="accent2"/>
              </a:buClr>
              <a:buSzPts val="2400"/>
              <a:buNone/>
              <a:defRPr sz="2400">
                <a:solidFill>
                  <a:schemeClr val="accent2"/>
                </a:solidFill>
              </a:defRPr>
            </a:lvl5pPr>
            <a:lvl6pPr lvl="5" algn="ctr">
              <a:lnSpc>
                <a:spcPct val="100000"/>
              </a:lnSpc>
              <a:spcBef>
                <a:spcPts val="0"/>
              </a:spcBef>
              <a:spcAft>
                <a:spcPts val="0"/>
              </a:spcAft>
              <a:buClr>
                <a:schemeClr val="accent2"/>
              </a:buClr>
              <a:buSzPts val="2400"/>
              <a:buNone/>
              <a:defRPr sz="2400">
                <a:solidFill>
                  <a:schemeClr val="accent2"/>
                </a:solidFill>
              </a:defRPr>
            </a:lvl6pPr>
            <a:lvl7pPr lvl="6" algn="ctr">
              <a:lnSpc>
                <a:spcPct val="100000"/>
              </a:lnSpc>
              <a:spcBef>
                <a:spcPts val="0"/>
              </a:spcBef>
              <a:spcAft>
                <a:spcPts val="0"/>
              </a:spcAft>
              <a:buClr>
                <a:schemeClr val="accent2"/>
              </a:buClr>
              <a:buSzPts val="2400"/>
              <a:buNone/>
              <a:defRPr sz="2400">
                <a:solidFill>
                  <a:schemeClr val="accent2"/>
                </a:solidFill>
              </a:defRPr>
            </a:lvl7pPr>
            <a:lvl8pPr lvl="7" algn="ctr">
              <a:lnSpc>
                <a:spcPct val="100000"/>
              </a:lnSpc>
              <a:spcBef>
                <a:spcPts val="0"/>
              </a:spcBef>
              <a:spcAft>
                <a:spcPts val="0"/>
              </a:spcAft>
              <a:buClr>
                <a:schemeClr val="accent2"/>
              </a:buClr>
              <a:buSzPts val="2400"/>
              <a:buNone/>
              <a:defRPr sz="2400">
                <a:solidFill>
                  <a:schemeClr val="accent2"/>
                </a:solidFill>
              </a:defRPr>
            </a:lvl8pPr>
            <a:lvl9pPr lvl="8" algn="ctr">
              <a:lnSpc>
                <a:spcPct val="100000"/>
              </a:lnSpc>
              <a:spcBef>
                <a:spcPts val="0"/>
              </a:spcBef>
              <a:spcAft>
                <a:spcPts val="0"/>
              </a:spcAft>
              <a:buClr>
                <a:schemeClr val="accent2"/>
              </a:buClr>
              <a:buSzPts val="2400"/>
              <a:buNone/>
              <a:defRPr sz="2400">
                <a:solidFill>
                  <a:schemeClr val="accent2"/>
                </a:solidFill>
              </a:defRPr>
            </a:lvl9pPr>
          </a:lstStyle>
          <a:p/>
        </p:txBody>
      </p:sp>
      <p:sp>
        <p:nvSpPr>
          <p:cNvPr id="30" name="Google Shape;30;p72"/>
          <p:cNvSpPr txBox="1"/>
          <p:nvPr>
            <p:ph idx="15" type="title"/>
          </p:nvPr>
        </p:nvSpPr>
        <p:spPr>
          <a:xfrm>
            <a:off x="6931800" y="1283325"/>
            <a:ext cx="1072800" cy="489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2"/>
              </a:buClr>
              <a:buSzPts val="2400"/>
              <a:buFont typeface="Bookman Old Style"/>
              <a:buNone/>
              <a:defRPr sz="2400">
                <a:solidFill>
                  <a:schemeClr val="accent2"/>
                </a:solidFill>
              </a:defRPr>
            </a:lvl1pPr>
            <a:lvl2pPr lvl="1" algn="ctr">
              <a:lnSpc>
                <a:spcPct val="100000"/>
              </a:lnSpc>
              <a:spcBef>
                <a:spcPts val="0"/>
              </a:spcBef>
              <a:spcAft>
                <a:spcPts val="0"/>
              </a:spcAft>
              <a:buClr>
                <a:schemeClr val="accent2"/>
              </a:buClr>
              <a:buSzPts val="2400"/>
              <a:buNone/>
              <a:defRPr sz="2400">
                <a:solidFill>
                  <a:schemeClr val="accent2"/>
                </a:solidFill>
              </a:defRPr>
            </a:lvl2pPr>
            <a:lvl3pPr lvl="2" algn="ctr">
              <a:lnSpc>
                <a:spcPct val="100000"/>
              </a:lnSpc>
              <a:spcBef>
                <a:spcPts val="0"/>
              </a:spcBef>
              <a:spcAft>
                <a:spcPts val="0"/>
              </a:spcAft>
              <a:buClr>
                <a:schemeClr val="accent2"/>
              </a:buClr>
              <a:buSzPts val="2400"/>
              <a:buNone/>
              <a:defRPr sz="2400">
                <a:solidFill>
                  <a:schemeClr val="accent2"/>
                </a:solidFill>
              </a:defRPr>
            </a:lvl3pPr>
            <a:lvl4pPr lvl="3" algn="ctr">
              <a:lnSpc>
                <a:spcPct val="100000"/>
              </a:lnSpc>
              <a:spcBef>
                <a:spcPts val="0"/>
              </a:spcBef>
              <a:spcAft>
                <a:spcPts val="0"/>
              </a:spcAft>
              <a:buClr>
                <a:schemeClr val="accent2"/>
              </a:buClr>
              <a:buSzPts val="2400"/>
              <a:buNone/>
              <a:defRPr sz="2400">
                <a:solidFill>
                  <a:schemeClr val="accent2"/>
                </a:solidFill>
              </a:defRPr>
            </a:lvl4pPr>
            <a:lvl5pPr lvl="4" algn="ctr">
              <a:lnSpc>
                <a:spcPct val="100000"/>
              </a:lnSpc>
              <a:spcBef>
                <a:spcPts val="0"/>
              </a:spcBef>
              <a:spcAft>
                <a:spcPts val="0"/>
              </a:spcAft>
              <a:buClr>
                <a:schemeClr val="accent2"/>
              </a:buClr>
              <a:buSzPts val="2400"/>
              <a:buNone/>
              <a:defRPr sz="2400">
                <a:solidFill>
                  <a:schemeClr val="accent2"/>
                </a:solidFill>
              </a:defRPr>
            </a:lvl5pPr>
            <a:lvl6pPr lvl="5" algn="ctr">
              <a:lnSpc>
                <a:spcPct val="100000"/>
              </a:lnSpc>
              <a:spcBef>
                <a:spcPts val="0"/>
              </a:spcBef>
              <a:spcAft>
                <a:spcPts val="0"/>
              </a:spcAft>
              <a:buClr>
                <a:schemeClr val="accent2"/>
              </a:buClr>
              <a:buSzPts val="2400"/>
              <a:buNone/>
              <a:defRPr sz="2400">
                <a:solidFill>
                  <a:schemeClr val="accent2"/>
                </a:solidFill>
              </a:defRPr>
            </a:lvl6pPr>
            <a:lvl7pPr lvl="6" algn="ctr">
              <a:lnSpc>
                <a:spcPct val="100000"/>
              </a:lnSpc>
              <a:spcBef>
                <a:spcPts val="0"/>
              </a:spcBef>
              <a:spcAft>
                <a:spcPts val="0"/>
              </a:spcAft>
              <a:buClr>
                <a:schemeClr val="accent2"/>
              </a:buClr>
              <a:buSzPts val="2400"/>
              <a:buNone/>
              <a:defRPr sz="2400">
                <a:solidFill>
                  <a:schemeClr val="accent2"/>
                </a:solidFill>
              </a:defRPr>
            </a:lvl7pPr>
            <a:lvl8pPr lvl="7" algn="ctr">
              <a:lnSpc>
                <a:spcPct val="100000"/>
              </a:lnSpc>
              <a:spcBef>
                <a:spcPts val="0"/>
              </a:spcBef>
              <a:spcAft>
                <a:spcPts val="0"/>
              </a:spcAft>
              <a:buClr>
                <a:schemeClr val="accent2"/>
              </a:buClr>
              <a:buSzPts val="2400"/>
              <a:buNone/>
              <a:defRPr sz="2400">
                <a:solidFill>
                  <a:schemeClr val="accent2"/>
                </a:solidFill>
              </a:defRPr>
            </a:lvl8pPr>
            <a:lvl9pPr lvl="8" algn="ctr">
              <a:lnSpc>
                <a:spcPct val="100000"/>
              </a:lnSpc>
              <a:spcBef>
                <a:spcPts val="0"/>
              </a:spcBef>
              <a:spcAft>
                <a:spcPts val="0"/>
              </a:spcAft>
              <a:buClr>
                <a:schemeClr val="accent2"/>
              </a:buClr>
              <a:buSzPts val="2400"/>
              <a:buNone/>
              <a:defRPr sz="2400">
                <a:solidFill>
                  <a:schemeClr val="accent2"/>
                </a:solidFill>
              </a:defRPr>
            </a:lvl9pPr>
          </a:lstStyle>
          <a:p/>
        </p:txBody>
      </p:sp>
      <p:sp>
        <p:nvSpPr>
          <p:cNvPr id="31" name="Google Shape;31;p72"/>
          <p:cNvSpPr txBox="1"/>
          <p:nvPr>
            <p:ph idx="16" type="title"/>
          </p:nvPr>
        </p:nvSpPr>
        <p:spPr>
          <a:xfrm>
            <a:off x="5476850" y="3007778"/>
            <a:ext cx="1072800" cy="489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2"/>
              </a:buClr>
              <a:buSzPts val="2400"/>
              <a:buFont typeface="Bookman Old Style"/>
              <a:buNone/>
              <a:defRPr sz="2400">
                <a:solidFill>
                  <a:schemeClr val="accent2"/>
                </a:solidFill>
              </a:defRPr>
            </a:lvl1pPr>
            <a:lvl2pPr lvl="1" algn="ctr">
              <a:lnSpc>
                <a:spcPct val="100000"/>
              </a:lnSpc>
              <a:spcBef>
                <a:spcPts val="0"/>
              </a:spcBef>
              <a:spcAft>
                <a:spcPts val="0"/>
              </a:spcAft>
              <a:buClr>
                <a:schemeClr val="accent2"/>
              </a:buClr>
              <a:buSzPts val="2400"/>
              <a:buNone/>
              <a:defRPr sz="2400">
                <a:solidFill>
                  <a:schemeClr val="accent2"/>
                </a:solidFill>
              </a:defRPr>
            </a:lvl2pPr>
            <a:lvl3pPr lvl="2" algn="ctr">
              <a:lnSpc>
                <a:spcPct val="100000"/>
              </a:lnSpc>
              <a:spcBef>
                <a:spcPts val="0"/>
              </a:spcBef>
              <a:spcAft>
                <a:spcPts val="0"/>
              </a:spcAft>
              <a:buClr>
                <a:schemeClr val="accent2"/>
              </a:buClr>
              <a:buSzPts val="2400"/>
              <a:buNone/>
              <a:defRPr sz="2400">
                <a:solidFill>
                  <a:schemeClr val="accent2"/>
                </a:solidFill>
              </a:defRPr>
            </a:lvl3pPr>
            <a:lvl4pPr lvl="3" algn="ctr">
              <a:lnSpc>
                <a:spcPct val="100000"/>
              </a:lnSpc>
              <a:spcBef>
                <a:spcPts val="0"/>
              </a:spcBef>
              <a:spcAft>
                <a:spcPts val="0"/>
              </a:spcAft>
              <a:buClr>
                <a:schemeClr val="accent2"/>
              </a:buClr>
              <a:buSzPts val="2400"/>
              <a:buNone/>
              <a:defRPr sz="2400">
                <a:solidFill>
                  <a:schemeClr val="accent2"/>
                </a:solidFill>
              </a:defRPr>
            </a:lvl4pPr>
            <a:lvl5pPr lvl="4" algn="ctr">
              <a:lnSpc>
                <a:spcPct val="100000"/>
              </a:lnSpc>
              <a:spcBef>
                <a:spcPts val="0"/>
              </a:spcBef>
              <a:spcAft>
                <a:spcPts val="0"/>
              </a:spcAft>
              <a:buClr>
                <a:schemeClr val="accent2"/>
              </a:buClr>
              <a:buSzPts val="2400"/>
              <a:buNone/>
              <a:defRPr sz="2400">
                <a:solidFill>
                  <a:schemeClr val="accent2"/>
                </a:solidFill>
              </a:defRPr>
            </a:lvl5pPr>
            <a:lvl6pPr lvl="5" algn="ctr">
              <a:lnSpc>
                <a:spcPct val="100000"/>
              </a:lnSpc>
              <a:spcBef>
                <a:spcPts val="0"/>
              </a:spcBef>
              <a:spcAft>
                <a:spcPts val="0"/>
              </a:spcAft>
              <a:buClr>
                <a:schemeClr val="accent2"/>
              </a:buClr>
              <a:buSzPts val="2400"/>
              <a:buNone/>
              <a:defRPr sz="2400">
                <a:solidFill>
                  <a:schemeClr val="accent2"/>
                </a:solidFill>
              </a:defRPr>
            </a:lvl6pPr>
            <a:lvl7pPr lvl="6" algn="ctr">
              <a:lnSpc>
                <a:spcPct val="100000"/>
              </a:lnSpc>
              <a:spcBef>
                <a:spcPts val="0"/>
              </a:spcBef>
              <a:spcAft>
                <a:spcPts val="0"/>
              </a:spcAft>
              <a:buClr>
                <a:schemeClr val="accent2"/>
              </a:buClr>
              <a:buSzPts val="2400"/>
              <a:buNone/>
              <a:defRPr sz="2400">
                <a:solidFill>
                  <a:schemeClr val="accent2"/>
                </a:solidFill>
              </a:defRPr>
            </a:lvl7pPr>
            <a:lvl8pPr lvl="7" algn="ctr">
              <a:lnSpc>
                <a:spcPct val="100000"/>
              </a:lnSpc>
              <a:spcBef>
                <a:spcPts val="0"/>
              </a:spcBef>
              <a:spcAft>
                <a:spcPts val="0"/>
              </a:spcAft>
              <a:buClr>
                <a:schemeClr val="accent2"/>
              </a:buClr>
              <a:buSzPts val="2400"/>
              <a:buNone/>
              <a:defRPr sz="2400">
                <a:solidFill>
                  <a:schemeClr val="accent2"/>
                </a:solidFill>
              </a:defRPr>
            </a:lvl8pPr>
            <a:lvl9pPr lvl="8" algn="ctr">
              <a:lnSpc>
                <a:spcPct val="100000"/>
              </a:lnSpc>
              <a:spcBef>
                <a:spcPts val="0"/>
              </a:spcBef>
              <a:spcAft>
                <a:spcPts val="0"/>
              </a:spcAft>
              <a:buClr>
                <a:schemeClr val="accent2"/>
              </a:buClr>
              <a:buSzPts val="2400"/>
              <a:buNone/>
              <a:defRPr sz="2400">
                <a:solidFill>
                  <a:schemeClr val="accent2"/>
                </a:solidFill>
              </a:defRPr>
            </a:lvl9pPr>
          </a:lstStyle>
          <a:p/>
        </p:txBody>
      </p:sp>
      <p:sp>
        <p:nvSpPr>
          <p:cNvPr id="32" name="Google Shape;32;p72"/>
          <p:cNvSpPr txBox="1"/>
          <p:nvPr>
            <p:ph idx="17" type="title"/>
          </p:nvPr>
        </p:nvSpPr>
        <p:spPr>
          <a:xfrm>
            <a:off x="2594375" y="3015515"/>
            <a:ext cx="1072800" cy="489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2"/>
              </a:buClr>
              <a:buSzPts val="2400"/>
              <a:buFont typeface="Bookman Old Style"/>
              <a:buNone/>
              <a:defRPr sz="2400">
                <a:solidFill>
                  <a:schemeClr val="accent2"/>
                </a:solidFill>
              </a:defRPr>
            </a:lvl1pPr>
            <a:lvl2pPr lvl="1" algn="ctr">
              <a:lnSpc>
                <a:spcPct val="100000"/>
              </a:lnSpc>
              <a:spcBef>
                <a:spcPts val="0"/>
              </a:spcBef>
              <a:spcAft>
                <a:spcPts val="0"/>
              </a:spcAft>
              <a:buClr>
                <a:schemeClr val="accent2"/>
              </a:buClr>
              <a:buSzPts val="2400"/>
              <a:buNone/>
              <a:defRPr sz="2400">
                <a:solidFill>
                  <a:schemeClr val="accent2"/>
                </a:solidFill>
              </a:defRPr>
            </a:lvl2pPr>
            <a:lvl3pPr lvl="2" algn="ctr">
              <a:lnSpc>
                <a:spcPct val="100000"/>
              </a:lnSpc>
              <a:spcBef>
                <a:spcPts val="0"/>
              </a:spcBef>
              <a:spcAft>
                <a:spcPts val="0"/>
              </a:spcAft>
              <a:buClr>
                <a:schemeClr val="accent2"/>
              </a:buClr>
              <a:buSzPts val="2400"/>
              <a:buNone/>
              <a:defRPr sz="2400">
                <a:solidFill>
                  <a:schemeClr val="accent2"/>
                </a:solidFill>
              </a:defRPr>
            </a:lvl3pPr>
            <a:lvl4pPr lvl="3" algn="ctr">
              <a:lnSpc>
                <a:spcPct val="100000"/>
              </a:lnSpc>
              <a:spcBef>
                <a:spcPts val="0"/>
              </a:spcBef>
              <a:spcAft>
                <a:spcPts val="0"/>
              </a:spcAft>
              <a:buClr>
                <a:schemeClr val="accent2"/>
              </a:buClr>
              <a:buSzPts val="2400"/>
              <a:buNone/>
              <a:defRPr sz="2400">
                <a:solidFill>
                  <a:schemeClr val="accent2"/>
                </a:solidFill>
              </a:defRPr>
            </a:lvl4pPr>
            <a:lvl5pPr lvl="4" algn="ctr">
              <a:lnSpc>
                <a:spcPct val="100000"/>
              </a:lnSpc>
              <a:spcBef>
                <a:spcPts val="0"/>
              </a:spcBef>
              <a:spcAft>
                <a:spcPts val="0"/>
              </a:spcAft>
              <a:buClr>
                <a:schemeClr val="accent2"/>
              </a:buClr>
              <a:buSzPts val="2400"/>
              <a:buNone/>
              <a:defRPr sz="2400">
                <a:solidFill>
                  <a:schemeClr val="accent2"/>
                </a:solidFill>
              </a:defRPr>
            </a:lvl5pPr>
            <a:lvl6pPr lvl="5" algn="ctr">
              <a:lnSpc>
                <a:spcPct val="100000"/>
              </a:lnSpc>
              <a:spcBef>
                <a:spcPts val="0"/>
              </a:spcBef>
              <a:spcAft>
                <a:spcPts val="0"/>
              </a:spcAft>
              <a:buClr>
                <a:schemeClr val="accent2"/>
              </a:buClr>
              <a:buSzPts val="2400"/>
              <a:buNone/>
              <a:defRPr sz="2400">
                <a:solidFill>
                  <a:schemeClr val="accent2"/>
                </a:solidFill>
              </a:defRPr>
            </a:lvl6pPr>
            <a:lvl7pPr lvl="6" algn="ctr">
              <a:lnSpc>
                <a:spcPct val="100000"/>
              </a:lnSpc>
              <a:spcBef>
                <a:spcPts val="0"/>
              </a:spcBef>
              <a:spcAft>
                <a:spcPts val="0"/>
              </a:spcAft>
              <a:buClr>
                <a:schemeClr val="accent2"/>
              </a:buClr>
              <a:buSzPts val="2400"/>
              <a:buNone/>
              <a:defRPr sz="2400">
                <a:solidFill>
                  <a:schemeClr val="accent2"/>
                </a:solidFill>
              </a:defRPr>
            </a:lvl7pPr>
            <a:lvl8pPr lvl="7" algn="ctr">
              <a:lnSpc>
                <a:spcPct val="100000"/>
              </a:lnSpc>
              <a:spcBef>
                <a:spcPts val="0"/>
              </a:spcBef>
              <a:spcAft>
                <a:spcPts val="0"/>
              </a:spcAft>
              <a:buClr>
                <a:schemeClr val="accent2"/>
              </a:buClr>
              <a:buSzPts val="2400"/>
              <a:buNone/>
              <a:defRPr sz="2400">
                <a:solidFill>
                  <a:schemeClr val="accent2"/>
                </a:solidFill>
              </a:defRPr>
            </a:lvl8pPr>
            <a:lvl9pPr lvl="8" algn="ctr">
              <a:lnSpc>
                <a:spcPct val="100000"/>
              </a:lnSpc>
              <a:spcBef>
                <a:spcPts val="0"/>
              </a:spcBef>
              <a:spcAft>
                <a:spcPts val="0"/>
              </a:spcAft>
              <a:buClr>
                <a:schemeClr val="accent2"/>
              </a:buClr>
              <a:buSzPts val="2400"/>
              <a:buNone/>
              <a:defRPr sz="2400">
                <a:solidFill>
                  <a:schemeClr val="accent2"/>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bg>
      <p:bgPr>
        <a:solidFill>
          <a:schemeClr val="lt1"/>
        </a:solidFill>
      </p:bgPr>
    </p:bg>
    <p:spTree>
      <p:nvGrpSpPr>
        <p:cNvPr id="201" name="Shape 201"/>
        <p:cNvGrpSpPr/>
        <p:nvPr/>
      </p:nvGrpSpPr>
      <p:grpSpPr>
        <a:xfrm>
          <a:off x="0" y="0"/>
          <a:ext cx="0" cy="0"/>
          <a:chOff x="0" y="0"/>
          <a:chExt cx="0" cy="0"/>
        </a:xfrm>
      </p:grpSpPr>
      <p:pic>
        <p:nvPicPr>
          <p:cNvPr id="202" name="Google Shape;202;p48"/>
          <p:cNvPicPr preferRelativeResize="0"/>
          <p:nvPr/>
        </p:nvPicPr>
        <p:blipFill rotWithShape="1">
          <a:blip r:embed="rId2">
            <a:alphaModFix amt="28000"/>
          </a:blip>
          <a:srcRect b="3399" l="0" r="832" t="0"/>
          <a:stretch/>
        </p:blipFill>
        <p:spPr>
          <a:xfrm>
            <a:off x="-100" y="-9525"/>
            <a:ext cx="9144000" cy="5143500"/>
          </a:xfrm>
          <a:prstGeom prst="rect">
            <a:avLst/>
          </a:prstGeom>
          <a:noFill/>
          <a:ln>
            <a:noFill/>
          </a:ln>
        </p:spPr>
      </p:pic>
      <p:sp>
        <p:nvSpPr>
          <p:cNvPr id="203" name="Google Shape;203;p48"/>
          <p:cNvSpPr/>
          <p:nvPr/>
        </p:nvSpPr>
        <p:spPr>
          <a:xfrm flipH="1">
            <a:off x="447550" y="381000"/>
            <a:ext cx="8248500" cy="438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48"/>
          <p:cNvSpPr txBox="1"/>
          <p:nvPr>
            <p:ph type="title"/>
          </p:nvPr>
        </p:nvSpPr>
        <p:spPr>
          <a:xfrm>
            <a:off x="715950" y="873075"/>
            <a:ext cx="5088600" cy="1101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5" name="Google Shape;205;p48"/>
          <p:cNvSpPr txBox="1"/>
          <p:nvPr>
            <p:ph idx="1" type="subTitle"/>
          </p:nvPr>
        </p:nvSpPr>
        <p:spPr>
          <a:xfrm>
            <a:off x="715952" y="2159125"/>
            <a:ext cx="5088600" cy="213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200"/>
              <a:buChar char="●"/>
              <a:defRPr sz="1200"/>
            </a:lvl1pPr>
            <a:lvl2pPr lvl="1" algn="ctr">
              <a:lnSpc>
                <a:spcPct val="100000"/>
              </a:lnSpc>
              <a:spcBef>
                <a:spcPts val="0"/>
              </a:spcBef>
              <a:spcAft>
                <a:spcPts val="0"/>
              </a:spcAft>
              <a:buSzPts val="1200"/>
              <a:buChar char="○"/>
              <a:defRPr sz="1200"/>
            </a:lvl2pPr>
            <a:lvl3pPr lvl="2" algn="ctr">
              <a:lnSpc>
                <a:spcPct val="100000"/>
              </a:lnSpc>
              <a:spcBef>
                <a:spcPts val="0"/>
              </a:spcBef>
              <a:spcAft>
                <a:spcPts val="0"/>
              </a:spcAft>
              <a:buSzPts val="1200"/>
              <a:buChar char="■"/>
              <a:defRPr sz="1200"/>
            </a:lvl3pPr>
            <a:lvl4pPr lvl="3" algn="ctr">
              <a:lnSpc>
                <a:spcPct val="100000"/>
              </a:lnSpc>
              <a:spcBef>
                <a:spcPts val="0"/>
              </a:spcBef>
              <a:spcAft>
                <a:spcPts val="0"/>
              </a:spcAft>
              <a:buSzPts val="1200"/>
              <a:buChar char="●"/>
              <a:defRPr sz="1200"/>
            </a:lvl4pPr>
            <a:lvl5pPr lvl="4" algn="ctr">
              <a:lnSpc>
                <a:spcPct val="100000"/>
              </a:lnSpc>
              <a:spcBef>
                <a:spcPts val="0"/>
              </a:spcBef>
              <a:spcAft>
                <a:spcPts val="0"/>
              </a:spcAft>
              <a:buSzPts val="1200"/>
              <a:buChar char="○"/>
              <a:defRPr sz="1200"/>
            </a:lvl5pPr>
            <a:lvl6pPr lvl="5" algn="ctr">
              <a:lnSpc>
                <a:spcPct val="100000"/>
              </a:lnSpc>
              <a:spcBef>
                <a:spcPts val="0"/>
              </a:spcBef>
              <a:spcAft>
                <a:spcPts val="0"/>
              </a:spcAft>
              <a:buSzPts val="1200"/>
              <a:buChar char="■"/>
              <a:defRPr sz="1200"/>
            </a:lvl6pPr>
            <a:lvl7pPr lvl="6" algn="ctr">
              <a:lnSpc>
                <a:spcPct val="100000"/>
              </a:lnSpc>
              <a:spcBef>
                <a:spcPts val="0"/>
              </a:spcBef>
              <a:spcAft>
                <a:spcPts val="0"/>
              </a:spcAft>
              <a:buSzPts val="1200"/>
              <a:buChar char="●"/>
              <a:defRPr sz="1200"/>
            </a:lvl7pPr>
            <a:lvl8pPr lvl="7" algn="ctr">
              <a:lnSpc>
                <a:spcPct val="100000"/>
              </a:lnSpc>
              <a:spcBef>
                <a:spcPts val="0"/>
              </a:spcBef>
              <a:spcAft>
                <a:spcPts val="0"/>
              </a:spcAft>
              <a:buSzPts val="1200"/>
              <a:buChar char="○"/>
              <a:defRPr sz="1200"/>
            </a:lvl8pPr>
            <a:lvl9pPr lvl="8" algn="ctr">
              <a:lnSpc>
                <a:spcPct val="100000"/>
              </a:lnSpc>
              <a:spcBef>
                <a:spcPts val="0"/>
              </a:spcBef>
              <a:spcAft>
                <a:spcPts val="0"/>
              </a:spcAft>
              <a:buSzPts val="1200"/>
              <a:buChar char="■"/>
              <a:defRPr sz="12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bg>
      <p:bgPr>
        <a:solidFill>
          <a:schemeClr val="lt1"/>
        </a:solidFill>
      </p:bgPr>
    </p:bg>
    <p:spTree>
      <p:nvGrpSpPr>
        <p:cNvPr id="206" name="Shape 206"/>
        <p:cNvGrpSpPr/>
        <p:nvPr/>
      </p:nvGrpSpPr>
      <p:grpSpPr>
        <a:xfrm>
          <a:off x="0" y="0"/>
          <a:ext cx="0" cy="0"/>
          <a:chOff x="0" y="0"/>
          <a:chExt cx="0" cy="0"/>
        </a:xfrm>
      </p:grpSpPr>
      <p:pic>
        <p:nvPicPr>
          <p:cNvPr id="207" name="Google Shape;207;p49"/>
          <p:cNvPicPr preferRelativeResize="0"/>
          <p:nvPr/>
        </p:nvPicPr>
        <p:blipFill rotWithShape="1">
          <a:blip r:embed="rId2">
            <a:alphaModFix amt="28000"/>
          </a:blip>
          <a:srcRect b="3399" l="0" r="832" t="0"/>
          <a:stretch/>
        </p:blipFill>
        <p:spPr>
          <a:xfrm>
            <a:off x="-100" y="-9525"/>
            <a:ext cx="9144000" cy="5143500"/>
          </a:xfrm>
          <a:prstGeom prst="rect">
            <a:avLst/>
          </a:prstGeom>
          <a:noFill/>
          <a:ln>
            <a:noFill/>
          </a:ln>
        </p:spPr>
      </p:pic>
      <p:sp>
        <p:nvSpPr>
          <p:cNvPr id="208" name="Google Shape;208;p49"/>
          <p:cNvSpPr txBox="1"/>
          <p:nvPr>
            <p:ph type="title"/>
          </p:nvPr>
        </p:nvSpPr>
        <p:spPr>
          <a:xfrm>
            <a:off x="713225" y="3109100"/>
            <a:ext cx="3290700" cy="610200"/>
          </a:xfrm>
          <a:prstGeom prst="rect">
            <a:avLst/>
          </a:prstGeom>
          <a:solidFill>
            <a:schemeClr val="dk2"/>
          </a:solid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9" name="Google Shape;209;p49"/>
          <p:cNvSpPr txBox="1"/>
          <p:nvPr>
            <p:ph idx="1" type="subTitle"/>
          </p:nvPr>
        </p:nvSpPr>
        <p:spPr>
          <a:xfrm>
            <a:off x="713225" y="3640000"/>
            <a:ext cx="3290700" cy="963900"/>
          </a:xfrm>
          <a:prstGeom prst="rect">
            <a:avLst/>
          </a:prstGeom>
          <a:solidFill>
            <a:schemeClr val="dk2"/>
          </a:solid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
    <p:bg>
      <p:bgPr>
        <a:solidFill>
          <a:schemeClr val="lt1"/>
        </a:solidFill>
      </p:bgPr>
    </p:bg>
    <p:spTree>
      <p:nvGrpSpPr>
        <p:cNvPr id="210" name="Shape 210"/>
        <p:cNvGrpSpPr/>
        <p:nvPr/>
      </p:nvGrpSpPr>
      <p:grpSpPr>
        <a:xfrm>
          <a:off x="0" y="0"/>
          <a:ext cx="0" cy="0"/>
          <a:chOff x="0" y="0"/>
          <a:chExt cx="0" cy="0"/>
        </a:xfrm>
      </p:grpSpPr>
      <p:pic>
        <p:nvPicPr>
          <p:cNvPr id="211" name="Google Shape;211;p50"/>
          <p:cNvPicPr preferRelativeResize="0"/>
          <p:nvPr/>
        </p:nvPicPr>
        <p:blipFill rotWithShape="1">
          <a:blip r:embed="rId2">
            <a:alphaModFix amt="28000"/>
          </a:blip>
          <a:srcRect b="0" l="-10" r="10" t="0"/>
          <a:stretch/>
        </p:blipFill>
        <p:spPr>
          <a:xfrm rot="10800000">
            <a:off x="-975" y="-60220"/>
            <a:ext cx="9144000" cy="5280390"/>
          </a:xfrm>
          <a:prstGeom prst="rect">
            <a:avLst/>
          </a:prstGeom>
          <a:noFill/>
          <a:ln>
            <a:noFill/>
          </a:ln>
        </p:spPr>
      </p:pic>
      <p:sp>
        <p:nvSpPr>
          <p:cNvPr id="212" name="Google Shape;212;p50"/>
          <p:cNvSpPr/>
          <p:nvPr/>
        </p:nvSpPr>
        <p:spPr>
          <a:xfrm>
            <a:off x="447750" y="381000"/>
            <a:ext cx="8248500" cy="438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50"/>
          <p:cNvSpPr txBox="1"/>
          <p:nvPr>
            <p:ph type="title"/>
          </p:nvPr>
        </p:nvSpPr>
        <p:spPr>
          <a:xfrm>
            <a:off x="720000" y="5974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4" name="Google Shape;214;p50"/>
          <p:cNvSpPr txBox="1"/>
          <p:nvPr>
            <p:ph idx="1" type="body"/>
          </p:nvPr>
        </p:nvSpPr>
        <p:spPr>
          <a:xfrm>
            <a:off x="803400" y="1442900"/>
            <a:ext cx="3574800" cy="3126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Font typeface="Georama"/>
              <a:buChar char="●"/>
              <a:defRPr sz="1200"/>
            </a:lvl1pPr>
            <a:lvl2pPr indent="-317500" lvl="1" marL="914400" algn="l">
              <a:lnSpc>
                <a:spcPct val="115000"/>
              </a:lnSpc>
              <a:spcBef>
                <a:spcPts val="0"/>
              </a:spcBef>
              <a:spcAft>
                <a:spcPts val="0"/>
              </a:spcAft>
              <a:buSzPts val="1400"/>
              <a:buFont typeface="Red Hat Display"/>
              <a:buChar char="○"/>
              <a:defRPr sz="1200"/>
            </a:lvl2pPr>
            <a:lvl3pPr indent="-317500" lvl="2" marL="1371600" algn="l">
              <a:lnSpc>
                <a:spcPct val="115000"/>
              </a:lnSpc>
              <a:spcBef>
                <a:spcPts val="0"/>
              </a:spcBef>
              <a:spcAft>
                <a:spcPts val="0"/>
              </a:spcAft>
              <a:buSzPts val="1400"/>
              <a:buFont typeface="Red Hat Display"/>
              <a:buChar char="■"/>
              <a:defRPr sz="1200"/>
            </a:lvl3pPr>
            <a:lvl4pPr indent="-317500" lvl="3" marL="1828800" algn="l">
              <a:lnSpc>
                <a:spcPct val="115000"/>
              </a:lnSpc>
              <a:spcBef>
                <a:spcPts val="0"/>
              </a:spcBef>
              <a:spcAft>
                <a:spcPts val="0"/>
              </a:spcAft>
              <a:buSzPts val="1400"/>
              <a:buFont typeface="Red Hat Display"/>
              <a:buChar char="●"/>
              <a:defRPr sz="1200"/>
            </a:lvl4pPr>
            <a:lvl5pPr indent="-317500" lvl="4" marL="2286000" algn="l">
              <a:lnSpc>
                <a:spcPct val="115000"/>
              </a:lnSpc>
              <a:spcBef>
                <a:spcPts val="0"/>
              </a:spcBef>
              <a:spcAft>
                <a:spcPts val="0"/>
              </a:spcAft>
              <a:buSzPts val="1400"/>
              <a:buFont typeface="Red Hat Display"/>
              <a:buChar char="○"/>
              <a:defRPr sz="1200"/>
            </a:lvl5pPr>
            <a:lvl6pPr indent="-317500" lvl="5" marL="2743200" algn="l">
              <a:lnSpc>
                <a:spcPct val="115000"/>
              </a:lnSpc>
              <a:spcBef>
                <a:spcPts val="0"/>
              </a:spcBef>
              <a:spcAft>
                <a:spcPts val="0"/>
              </a:spcAft>
              <a:buSzPts val="1400"/>
              <a:buFont typeface="Red Hat Display"/>
              <a:buChar char="■"/>
              <a:defRPr sz="1200"/>
            </a:lvl6pPr>
            <a:lvl7pPr indent="-317500" lvl="6" marL="3200400" algn="l">
              <a:lnSpc>
                <a:spcPct val="115000"/>
              </a:lnSpc>
              <a:spcBef>
                <a:spcPts val="0"/>
              </a:spcBef>
              <a:spcAft>
                <a:spcPts val="0"/>
              </a:spcAft>
              <a:buSzPts val="1400"/>
              <a:buFont typeface="Red Hat Display"/>
              <a:buChar char="●"/>
              <a:defRPr sz="1200"/>
            </a:lvl7pPr>
            <a:lvl8pPr indent="-317500" lvl="7" marL="3657600" algn="l">
              <a:lnSpc>
                <a:spcPct val="115000"/>
              </a:lnSpc>
              <a:spcBef>
                <a:spcPts val="0"/>
              </a:spcBef>
              <a:spcAft>
                <a:spcPts val="0"/>
              </a:spcAft>
              <a:buSzPts val="1400"/>
              <a:buFont typeface="Red Hat Display"/>
              <a:buChar char="○"/>
              <a:defRPr sz="1200"/>
            </a:lvl8pPr>
            <a:lvl9pPr indent="-317500" lvl="8" marL="4114800" algn="l">
              <a:lnSpc>
                <a:spcPct val="115000"/>
              </a:lnSpc>
              <a:spcBef>
                <a:spcPts val="0"/>
              </a:spcBef>
              <a:spcAft>
                <a:spcPts val="0"/>
              </a:spcAft>
              <a:buSzPts val="1400"/>
              <a:buFont typeface="Red Hat Display"/>
              <a:buChar char="■"/>
              <a:defRPr sz="1200"/>
            </a:lvl9pPr>
          </a:lstStyle>
          <a:p/>
        </p:txBody>
      </p:sp>
      <p:sp>
        <p:nvSpPr>
          <p:cNvPr id="215" name="Google Shape;215;p50"/>
          <p:cNvSpPr txBox="1"/>
          <p:nvPr>
            <p:ph idx="2" type="body"/>
          </p:nvPr>
        </p:nvSpPr>
        <p:spPr>
          <a:xfrm>
            <a:off x="4765800" y="1442900"/>
            <a:ext cx="3574800" cy="3126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Font typeface="Georama"/>
              <a:buChar char="●"/>
              <a:defRPr sz="1200"/>
            </a:lvl1pPr>
            <a:lvl2pPr indent="-317500" lvl="1" marL="914400" algn="l">
              <a:lnSpc>
                <a:spcPct val="115000"/>
              </a:lnSpc>
              <a:spcBef>
                <a:spcPts val="0"/>
              </a:spcBef>
              <a:spcAft>
                <a:spcPts val="0"/>
              </a:spcAft>
              <a:buSzPts val="1400"/>
              <a:buFont typeface="Red Hat Display"/>
              <a:buChar char="○"/>
              <a:defRPr sz="1200"/>
            </a:lvl2pPr>
            <a:lvl3pPr indent="-317500" lvl="2" marL="1371600" algn="l">
              <a:lnSpc>
                <a:spcPct val="115000"/>
              </a:lnSpc>
              <a:spcBef>
                <a:spcPts val="0"/>
              </a:spcBef>
              <a:spcAft>
                <a:spcPts val="0"/>
              </a:spcAft>
              <a:buSzPts val="1400"/>
              <a:buFont typeface="Red Hat Display"/>
              <a:buChar char="■"/>
              <a:defRPr sz="1200"/>
            </a:lvl3pPr>
            <a:lvl4pPr indent="-317500" lvl="3" marL="1828800" algn="l">
              <a:lnSpc>
                <a:spcPct val="115000"/>
              </a:lnSpc>
              <a:spcBef>
                <a:spcPts val="0"/>
              </a:spcBef>
              <a:spcAft>
                <a:spcPts val="0"/>
              </a:spcAft>
              <a:buSzPts val="1400"/>
              <a:buFont typeface="Red Hat Display"/>
              <a:buChar char="●"/>
              <a:defRPr sz="1200"/>
            </a:lvl4pPr>
            <a:lvl5pPr indent="-317500" lvl="4" marL="2286000" algn="l">
              <a:lnSpc>
                <a:spcPct val="115000"/>
              </a:lnSpc>
              <a:spcBef>
                <a:spcPts val="0"/>
              </a:spcBef>
              <a:spcAft>
                <a:spcPts val="0"/>
              </a:spcAft>
              <a:buSzPts val="1400"/>
              <a:buFont typeface="Red Hat Display"/>
              <a:buChar char="○"/>
              <a:defRPr sz="1200"/>
            </a:lvl5pPr>
            <a:lvl6pPr indent="-317500" lvl="5" marL="2743200" algn="l">
              <a:lnSpc>
                <a:spcPct val="115000"/>
              </a:lnSpc>
              <a:spcBef>
                <a:spcPts val="0"/>
              </a:spcBef>
              <a:spcAft>
                <a:spcPts val="0"/>
              </a:spcAft>
              <a:buSzPts val="1400"/>
              <a:buFont typeface="Red Hat Display"/>
              <a:buChar char="■"/>
              <a:defRPr sz="1200"/>
            </a:lvl6pPr>
            <a:lvl7pPr indent="-317500" lvl="6" marL="3200400" algn="l">
              <a:lnSpc>
                <a:spcPct val="115000"/>
              </a:lnSpc>
              <a:spcBef>
                <a:spcPts val="0"/>
              </a:spcBef>
              <a:spcAft>
                <a:spcPts val="0"/>
              </a:spcAft>
              <a:buSzPts val="1400"/>
              <a:buFont typeface="Red Hat Display"/>
              <a:buChar char="●"/>
              <a:defRPr sz="1200"/>
            </a:lvl7pPr>
            <a:lvl8pPr indent="-317500" lvl="7" marL="3657600" algn="l">
              <a:lnSpc>
                <a:spcPct val="115000"/>
              </a:lnSpc>
              <a:spcBef>
                <a:spcPts val="0"/>
              </a:spcBef>
              <a:spcAft>
                <a:spcPts val="0"/>
              </a:spcAft>
              <a:buSzPts val="1400"/>
              <a:buFont typeface="Red Hat Display"/>
              <a:buChar char="○"/>
              <a:defRPr sz="1200"/>
            </a:lvl8pPr>
            <a:lvl9pPr indent="-317500" lvl="8" marL="4114800" algn="l">
              <a:lnSpc>
                <a:spcPct val="115000"/>
              </a:lnSpc>
              <a:spcBef>
                <a:spcPts val="0"/>
              </a:spcBef>
              <a:spcAft>
                <a:spcPts val="0"/>
              </a:spcAft>
              <a:buSzPts val="1400"/>
              <a:buFont typeface="Red Hat Display"/>
              <a:buChar char="■"/>
              <a:defRPr sz="12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bg>
      <p:bgPr>
        <a:solidFill>
          <a:schemeClr val="lt1"/>
        </a:solidFill>
      </p:bgPr>
    </p:bg>
    <p:spTree>
      <p:nvGrpSpPr>
        <p:cNvPr id="216" name="Shape 216"/>
        <p:cNvGrpSpPr/>
        <p:nvPr/>
      </p:nvGrpSpPr>
      <p:grpSpPr>
        <a:xfrm>
          <a:off x="0" y="0"/>
          <a:ext cx="0" cy="0"/>
          <a:chOff x="0" y="0"/>
          <a:chExt cx="0" cy="0"/>
        </a:xfrm>
      </p:grpSpPr>
      <p:pic>
        <p:nvPicPr>
          <p:cNvPr id="217" name="Google Shape;217;p51"/>
          <p:cNvPicPr preferRelativeResize="0"/>
          <p:nvPr/>
        </p:nvPicPr>
        <p:blipFill rotWithShape="1">
          <a:blip r:embed="rId2">
            <a:alphaModFix amt="28000"/>
          </a:blip>
          <a:srcRect b="3399" l="831" r="0" t="0"/>
          <a:stretch/>
        </p:blipFill>
        <p:spPr>
          <a:xfrm>
            <a:off x="-100" y="66675"/>
            <a:ext cx="9144000" cy="5143500"/>
          </a:xfrm>
          <a:prstGeom prst="rect">
            <a:avLst/>
          </a:prstGeom>
          <a:noFill/>
          <a:ln>
            <a:noFill/>
          </a:ln>
        </p:spPr>
      </p:pic>
      <p:sp>
        <p:nvSpPr>
          <p:cNvPr id="218" name="Google Shape;218;p51"/>
          <p:cNvSpPr/>
          <p:nvPr/>
        </p:nvSpPr>
        <p:spPr>
          <a:xfrm>
            <a:off x="447750" y="381000"/>
            <a:ext cx="8248500" cy="438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51"/>
          <p:cNvSpPr txBox="1"/>
          <p:nvPr>
            <p:ph idx="1" type="subTitle"/>
          </p:nvPr>
        </p:nvSpPr>
        <p:spPr>
          <a:xfrm>
            <a:off x="796199" y="2931271"/>
            <a:ext cx="2305500" cy="1581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220" name="Google Shape;220;p51"/>
          <p:cNvSpPr txBox="1"/>
          <p:nvPr>
            <p:ph idx="2" type="subTitle"/>
          </p:nvPr>
        </p:nvSpPr>
        <p:spPr>
          <a:xfrm>
            <a:off x="3419248" y="2931271"/>
            <a:ext cx="2305500" cy="1581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221" name="Google Shape;221;p51"/>
          <p:cNvSpPr txBox="1"/>
          <p:nvPr>
            <p:ph idx="3" type="subTitle"/>
          </p:nvPr>
        </p:nvSpPr>
        <p:spPr>
          <a:xfrm>
            <a:off x="6042301" y="2931271"/>
            <a:ext cx="2305500" cy="1581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222" name="Google Shape;222;p51"/>
          <p:cNvSpPr txBox="1"/>
          <p:nvPr>
            <p:ph idx="4" type="subTitle"/>
          </p:nvPr>
        </p:nvSpPr>
        <p:spPr>
          <a:xfrm>
            <a:off x="796199" y="2386925"/>
            <a:ext cx="23055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3" name="Google Shape;223;p51"/>
          <p:cNvSpPr txBox="1"/>
          <p:nvPr>
            <p:ph idx="5" type="subTitle"/>
          </p:nvPr>
        </p:nvSpPr>
        <p:spPr>
          <a:xfrm>
            <a:off x="3419252" y="2386925"/>
            <a:ext cx="23055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4" name="Google Shape;224;p51"/>
          <p:cNvSpPr txBox="1"/>
          <p:nvPr>
            <p:ph idx="6" type="subTitle"/>
          </p:nvPr>
        </p:nvSpPr>
        <p:spPr>
          <a:xfrm>
            <a:off x="6042301" y="2386925"/>
            <a:ext cx="23055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5" name="Google Shape;225;p51"/>
          <p:cNvSpPr txBox="1"/>
          <p:nvPr>
            <p:ph type="title"/>
          </p:nvPr>
        </p:nvSpPr>
        <p:spPr>
          <a:xfrm>
            <a:off x="720000" y="5974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6" name="Google Shape;226;p51"/>
          <p:cNvSpPr/>
          <p:nvPr>
            <p:ph idx="7" type="pic"/>
          </p:nvPr>
        </p:nvSpPr>
        <p:spPr>
          <a:xfrm>
            <a:off x="796200" y="1509050"/>
            <a:ext cx="2305500" cy="876300"/>
          </a:xfrm>
          <a:prstGeom prst="rect">
            <a:avLst/>
          </a:prstGeom>
          <a:noFill/>
          <a:ln>
            <a:noFill/>
          </a:ln>
        </p:spPr>
      </p:sp>
      <p:sp>
        <p:nvSpPr>
          <p:cNvPr id="227" name="Google Shape;227;p51"/>
          <p:cNvSpPr/>
          <p:nvPr>
            <p:ph idx="8" type="pic"/>
          </p:nvPr>
        </p:nvSpPr>
        <p:spPr>
          <a:xfrm>
            <a:off x="3419250" y="1509050"/>
            <a:ext cx="2305500" cy="876300"/>
          </a:xfrm>
          <a:prstGeom prst="rect">
            <a:avLst/>
          </a:prstGeom>
          <a:noFill/>
          <a:ln>
            <a:noFill/>
          </a:ln>
        </p:spPr>
      </p:sp>
      <p:sp>
        <p:nvSpPr>
          <p:cNvPr id="228" name="Google Shape;228;p51"/>
          <p:cNvSpPr/>
          <p:nvPr>
            <p:ph idx="9" type="pic"/>
          </p:nvPr>
        </p:nvSpPr>
        <p:spPr>
          <a:xfrm>
            <a:off x="6042301" y="1509050"/>
            <a:ext cx="2305500" cy="876300"/>
          </a:xfrm>
          <a:prstGeom prst="rect">
            <a:avLst/>
          </a:prstGeom>
          <a:noFill/>
          <a:ln>
            <a:noFill/>
          </a:ln>
        </p:spPr>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
    <p:bg>
      <p:bgPr>
        <a:solidFill>
          <a:schemeClr val="lt1"/>
        </a:solidFill>
      </p:bgPr>
    </p:bg>
    <p:spTree>
      <p:nvGrpSpPr>
        <p:cNvPr id="229" name="Shape 229"/>
        <p:cNvGrpSpPr/>
        <p:nvPr/>
      </p:nvGrpSpPr>
      <p:grpSpPr>
        <a:xfrm>
          <a:off x="0" y="0"/>
          <a:ext cx="0" cy="0"/>
          <a:chOff x="0" y="0"/>
          <a:chExt cx="0" cy="0"/>
        </a:xfrm>
      </p:grpSpPr>
      <p:pic>
        <p:nvPicPr>
          <p:cNvPr id="230" name="Google Shape;230;p52"/>
          <p:cNvPicPr preferRelativeResize="0"/>
          <p:nvPr/>
        </p:nvPicPr>
        <p:blipFill rotWithShape="1">
          <a:blip r:embed="rId2">
            <a:alphaModFix amt="28000"/>
          </a:blip>
          <a:srcRect b="3399" l="831" r="0" t="0"/>
          <a:stretch/>
        </p:blipFill>
        <p:spPr>
          <a:xfrm flipH="1" rot="10800000">
            <a:off x="-100" y="-9525"/>
            <a:ext cx="9144000" cy="5143500"/>
          </a:xfrm>
          <a:prstGeom prst="rect">
            <a:avLst/>
          </a:prstGeom>
          <a:noFill/>
          <a:ln>
            <a:noFill/>
          </a:ln>
        </p:spPr>
      </p:pic>
      <p:sp>
        <p:nvSpPr>
          <p:cNvPr id="231" name="Google Shape;231;p52"/>
          <p:cNvSpPr/>
          <p:nvPr/>
        </p:nvSpPr>
        <p:spPr>
          <a:xfrm flipH="1" rot="10800000">
            <a:off x="447750" y="361950"/>
            <a:ext cx="8248500" cy="438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52"/>
          <p:cNvSpPr txBox="1"/>
          <p:nvPr>
            <p:ph type="title"/>
          </p:nvPr>
        </p:nvSpPr>
        <p:spPr>
          <a:xfrm>
            <a:off x="720000" y="5974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33" name="Google Shape;233;p52"/>
          <p:cNvSpPr txBox="1"/>
          <p:nvPr>
            <p:ph idx="1" type="subTitle"/>
          </p:nvPr>
        </p:nvSpPr>
        <p:spPr>
          <a:xfrm>
            <a:off x="1088024" y="1743740"/>
            <a:ext cx="3314400" cy="1170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4" name="Google Shape;234;p52"/>
          <p:cNvSpPr txBox="1"/>
          <p:nvPr>
            <p:ph idx="2" type="subTitle"/>
          </p:nvPr>
        </p:nvSpPr>
        <p:spPr>
          <a:xfrm>
            <a:off x="4914476" y="1743740"/>
            <a:ext cx="3314400" cy="1170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5" name="Google Shape;235;p52"/>
          <p:cNvSpPr txBox="1"/>
          <p:nvPr>
            <p:ph idx="3" type="subTitle"/>
          </p:nvPr>
        </p:nvSpPr>
        <p:spPr>
          <a:xfrm>
            <a:off x="1088024" y="3352628"/>
            <a:ext cx="3314400" cy="116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6" name="Google Shape;236;p52"/>
          <p:cNvSpPr txBox="1"/>
          <p:nvPr>
            <p:ph idx="4" type="subTitle"/>
          </p:nvPr>
        </p:nvSpPr>
        <p:spPr>
          <a:xfrm>
            <a:off x="4914475" y="3352628"/>
            <a:ext cx="3314400" cy="116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7" name="Google Shape;237;p52"/>
          <p:cNvSpPr txBox="1"/>
          <p:nvPr>
            <p:ph idx="5" type="subTitle"/>
          </p:nvPr>
        </p:nvSpPr>
        <p:spPr>
          <a:xfrm>
            <a:off x="1088024" y="1274089"/>
            <a:ext cx="3314400" cy="475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8" name="Google Shape;238;p52"/>
          <p:cNvSpPr txBox="1"/>
          <p:nvPr>
            <p:ph idx="6" type="subTitle"/>
          </p:nvPr>
        </p:nvSpPr>
        <p:spPr>
          <a:xfrm>
            <a:off x="1088024" y="2885814"/>
            <a:ext cx="3314400" cy="474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9" name="Google Shape;239;p52"/>
          <p:cNvSpPr txBox="1"/>
          <p:nvPr>
            <p:ph idx="7" type="subTitle"/>
          </p:nvPr>
        </p:nvSpPr>
        <p:spPr>
          <a:xfrm>
            <a:off x="4914449" y="1274089"/>
            <a:ext cx="3314400" cy="475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0" name="Google Shape;240;p52"/>
          <p:cNvSpPr txBox="1"/>
          <p:nvPr>
            <p:ph idx="8" type="subTitle"/>
          </p:nvPr>
        </p:nvSpPr>
        <p:spPr>
          <a:xfrm>
            <a:off x="4914448" y="2885814"/>
            <a:ext cx="3314400" cy="474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_1">
    <p:bg>
      <p:bgPr>
        <a:solidFill>
          <a:schemeClr val="lt1"/>
        </a:solidFill>
      </p:bgPr>
    </p:bg>
    <p:spTree>
      <p:nvGrpSpPr>
        <p:cNvPr id="241" name="Shape 241"/>
        <p:cNvGrpSpPr/>
        <p:nvPr/>
      </p:nvGrpSpPr>
      <p:grpSpPr>
        <a:xfrm>
          <a:off x="0" y="0"/>
          <a:ext cx="0" cy="0"/>
          <a:chOff x="0" y="0"/>
          <a:chExt cx="0" cy="0"/>
        </a:xfrm>
      </p:grpSpPr>
      <p:pic>
        <p:nvPicPr>
          <p:cNvPr id="242" name="Google Shape;242;p53"/>
          <p:cNvPicPr preferRelativeResize="0"/>
          <p:nvPr/>
        </p:nvPicPr>
        <p:blipFill rotWithShape="1">
          <a:blip r:embed="rId2">
            <a:alphaModFix amt="28000"/>
          </a:blip>
          <a:srcRect b="3399" l="831" r="0" t="0"/>
          <a:stretch/>
        </p:blipFill>
        <p:spPr>
          <a:xfrm rot="10800000">
            <a:off x="-100" y="-9525"/>
            <a:ext cx="9144000" cy="5143500"/>
          </a:xfrm>
          <a:prstGeom prst="rect">
            <a:avLst/>
          </a:prstGeom>
          <a:noFill/>
          <a:ln>
            <a:noFill/>
          </a:ln>
        </p:spPr>
      </p:pic>
      <p:sp>
        <p:nvSpPr>
          <p:cNvPr id="243" name="Google Shape;243;p53"/>
          <p:cNvSpPr/>
          <p:nvPr/>
        </p:nvSpPr>
        <p:spPr>
          <a:xfrm rot="10800000">
            <a:off x="447550" y="361950"/>
            <a:ext cx="8248500" cy="438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53"/>
          <p:cNvSpPr txBox="1"/>
          <p:nvPr>
            <p:ph type="title"/>
          </p:nvPr>
        </p:nvSpPr>
        <p:spPr>
          <a:xfrm>
            <a:off x="720000" y="5974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5" name="Google Shape;245;p53"/>
          <p:cNvSpPr txBox="1"/>
          <p:nvPr>
            <p:ph idx="1" type="subTitle"/>
          </p:nvPr>
        </p:nvSpPr>
        <p:spPr>
          <a:xfrm>
            <a:off x="990019" y="1710160"/>
            <a:ext cx="2096400" cy="116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6" name="Google Shape;246;p53"/>
          <p:cNvSpPr txBox="1"/>
          <p:nvPr>
            <p:ph idx="2" type="subTitle"/>
          </p:nvPr>
        </p:nvSpPr>
        <p:spPr>
          <a:xfrm>
            <a:off x="3610969" y="1710160"/>
            <a:ext cx="2094000" cy="116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7" name="Google Shape;247;p53"/>
          <p:cNvSpPr txBox="1"/>
          <p:nvPr>
            <p:ph idx="3" type="subTitle"/>
          </p:nvPr>
        </p:nvSpPr>
        <p:spPr>
          <a:xfrm>
            <a:off x="990019" y="3440452"/>
            <a:ext cx="2096400" cy="116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8" name="Google Shape;248;p53"/>
          <p:cNvSpPr txBox="1"/>
          <p:nvPr>
            <p:ph idx="4" type="subTitle"/>
          </p:nvPr>
        </p:nvSpPr>
        <p:spPr>
          <a:xfrm>
            <a:off x="3610969" y="3440454"/>
            <a:ext cx="2094000" cy="116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9" name="Google Shape;249;p53"/>
          <p:cNvSpPr txBox="1"/>
          <p:nvPr>
            <p:ph idx="5" type="subTitle"/>
          </p:nvPr>
        </p:nvSpPr>
        <p:spPr>
          <a:xfrm>
            <a:off x="6308119" y="1710160"/>
            <a:ext cx="2094000" cy="116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50" name="Google Shape;250;p53"/>
          <p:cNvSpPr txBox="1"/>
          <p:nvPr>
            <p:ph idx="6" type="subTitle"/>
          </p:nvPr>
        </p:nvSpPr>
        <p:spPr>
          <a:xfrm>
            <a:off x="6308119" y="3440454"/>
            <a:ext cx="2094000" cy="116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51" name="Google Shape;251;p53"/>
          <p:cNvSpPr txBox="1"/>
          <p:nvPr>
            <p:ph idx="7" type="subTitle"/>
          </p:nvPr>
        </p:nvSpPr>
        <p:spPr>
          <a:xfrm>
            <a:off x="990019" y="1336275"/>
            <a:ext cx="2096400" cy="37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2" name="Google Shape;252;p53"/>
          <p:cNvSpPr txBox="1"/>
          <p:nvPr>
            <p:ph idx="8" type="subTitle"/>
          </p:nvPr>
        </p:nvSpPr>
        <p:spPr>
          <a:xfrm>
            <a:off x="3610969" y="1336275"/>
            <a:ext cx="2091600" cy="37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3" name="Google Shape;253;p53"/>
          <p:cNvSpPr txBox="1"/>
          <p:nvPr>
            <p:ph idx="9" type="subTitle"/>
          </p:nvPr>
        </p:nvSpPr>
        <p:spPr>
          <a:xfrm>
            <a:off x="6308119" y="1336275"/>
            <a:ext cx="2091600" cy="37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4" name="Google Shape;254;p53"/>
          <p:cNvSpPr txBox="1"/>
          <p:nvPr>
            <p:ph idx="13" type="subTitle"/>
          </p:nvPr>
        </p:nvSpPr>
        <p:spPr>
          <a:xfrm>
            <a:off x="990019" y="3063349"/>
            <a:ext cx="2096400" cy="37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5" name="Google Shape;255;p53"/>
          <p:cNvSpPr txBox="1"/>
          <p:nvPr>
            <p:ph idx="14" type="subTitle"/>
          </p:nvPr>
        </p:nvSpPr>
        <p:spPr>
          <a:xfrm>
            <a:off x="3610969" y="3063356"/>
            <a:ext cx="2091600" cy="37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6" name="Google Shape;256;p53"/>
          <p:cNvSpPr txBox="1"/>
          <p:nvPr>
            <p:ph idx="15" type="subTitle"/>
          </p:nvPr>
        </p:nvSpPr>
        <p:spPr>
          <a:xfrm>
            <a:off x="6308119" y="3063356"/>
            <a:ext cx="2091600" cy="37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1800">
                <a:solidFill>
                  <a:schemeClr val="dk1"/>
                </a:solidFill>
                <a:latin typeface="Doppio One"/>
                <a:ea typeface="Doppio One"/>
                <a:cs typeface="Doppio One"/>
                <a:sym typeface="Doppio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
    <p:bg>
      <p:bgPr>
        <a:solidFill>
          <a:schemeClr val="lt1"/>
        </a:solidFill>
      </p:bgPr>
    </p:bg>
    <p:spTree>
      <p:nvGrpSpPr>
        <p:cNvPr id="257" name="Shape 257"/>
        <p:cNvGrpSpPr/>
        <p:nvPr/>
      </p:nvGrpSpPr>
      <p:grpSpPr>
        <a:xfrm>
          <a:off x="0" y="0"/>
          <a:ext cx="0" cy="0"/>
          <a:chOff x="0" y="0"/>
          <a:chExt cx="0" cy="0"/>
        </a:xfrm>
      </p:grpSpPr>
      <p:pic>
        <p:nvPicPr>
          <p:cNvPr id="258" name="Google Shape;258;p54"/>
          <p:cNvPicPr preferRelativeResize="0"/>
          <p:nvPr/>
        </p:nvPicPr>
        <p:blipFill rotWithShape="1">
          <a:blip r:embed="rId2">
            <a:alphaModFix amt="28000"/>
          </a:blip>
          <a:srcRect b="0" l="-2576" r="32948" t="0"/>
          <a:stretch/>
        </p:blipFill>
        <p:spPr>
          <a:xfrm>
            <a:off x="-229575" y="9525"/>
            <a:ext cx="6201749" cy="5143500"/>
          </a:xfrm>
          <a:prstGeom prst="rect">
            <a:avLst/>
          </a:prstGeom>
          <a:noFill/>
          <a:ln>
            <a:noFill/>
          </a:ln>
        </p:spPr>
      </p:pic>
      <p:sp>
        <p:nvSpPr>
          <p:cNvPr id="259" name="Google Shape;259;p54"/>
          <p:cNvSpPr txBox="1"/>
          <p:nvPr>
            <p:ph type="ctrTitle"/>
          </p:nvPr>
        </p:nvSpPr>
        <p:spPr>
          <a:xfrm>
            <a:off x="713225" y="545950"/>
            <a:ext cx="4096800" cy="928200"/>
          </a:xfrm>
          <a:prstGeom prst="rect">
            <a:avLst/>
          </a:prstGeom>
          <a:solidFill>
            <a:schemeClr val="dk2"/>
          </a:solid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4200">
                <a:latin typeface="Doppio One"/>
                <a:ea typeface="Doppio One"/>
                <a:cs typeface="Doppio One"/>
                <a:sym typeface="Doppio One"/>
              </a:defRPr>
            </a:lvl1pPr>
            <a:lvl2pPr lvl="1" algn="l">
              <a:lnSpc>
                <a:spcPct val="100000"/>
              </a:lnSpc>
              <a:spcBef>
                <a:spcPts val="0"/>
              </a:spcBef>
              <a:spcAft>
                <a:spcPts val="0"/>
              </a:spcAft>
              <a:buSzPts val="5200"/>
              <a:buNone/>
              <a:defRPr sz="5200"/>
            </a:lvl2pPr>
            <a:lvl3pPr lvl="2" algn="l">
              <a:lnSpc>
                <a:spcPct val="100000"/>
              </a:lnSpc>
              <a:spcBef>
                <a:spcPts val="0"/>
              </a:spcBef>
              <a:spcAft>
                <a:spcPts val="0"/>
              </a:spcAft>
              <a:buSzPts val="5200"/>
              <a:buNone/>
              <a:defRPr sz="5200"/>
            </a:lvl3pPr>
            <a:lvl4pPr lvl="3" algn="l">
              <a:lnSpc>
                <a:spcPct val="100000"/>
              </a:lnSpc>
              <a:spcBef>
                <a:spcPts val="0"/>
              </a:spcBef>
              <a:spcAft>
                <a:spcPts val="0"/>
              </a:spcAft>
              <a:buSzPts val="5200"/>
              <a:buNone/>
              <a:defRPr sz="5200"/>
            </a:lvl4pPr>
            <a:lvl5pPr lvl="4" algn="l">
              <a:lnSpc>
                <a:spcPct val="100000"/>
              </a:lnSpc>
              <a:spcBef>
                <a:spcPts val="0"/>
              </a:spcBef>
              <a:spcAft>
                <a:spcPts val="0"/>
              </a:spcAft>
              <a:buSzPts val="5200"/>
              <a:buNone/>
              <a:defRPr sz="5200"/>
            </a:lvl5pPr>
            <a:lvl6pPr lvl="5" algn="l">
              <a:lnSpc>
                <a:spcPct val="100000"/>
              </a:lnSpc>
              <a:spcBef>
                <a:spcPts val="0"/>
              </a:spcBef>
              <a:spcAft>
                <a:spcPts val="0"/>
              </a:spcAft>
              <a:buSzPts val="5200"/>
              <a:buNone/>
              <a:defRPr sz="5200"/>
            </a:lvl6pPr>
            <a:lvl7pPr lvl="6" algn="l">
              <a:lnSpc>
                <a:spcPct val="100000"/>
              </a:lnSpc>
              <a:spcBef>
                <a:spcPts val="0"/>
              </a:spcBef>
              <a:spcAft>
                <a:spcPts val="0"/>
              </a:spcAft>
              <a:buSzPts val="5200"/>
              <a:buNone/>
              <a:defRPr sz="5200"/>
            </a:lvl7pPr>
            <a:lvl8pPr lvl="7" algn="l">
              <a:lnSpc>
                <a:spcPct val="100000"/>
              </a:lnSpc>
              <a:spcBef>
                <a:spcPts val="0"/>
              </a:spcBef>
              <a:spcAft>
                <a:spcPts val="0"/>
              </a:spcAft>
              <a:buSzPts val="5200"/>
              <a:buNone/>
              <a:defRPr sz="5200"/>
            </a:lvl8pPr>
            <a:lvl9pPr lvl="8" algn="l">
              <a:lnSpc>
                <a:spcPct val="100000"/>
              </a:lnSpc>
              <a:spcBef>
                <a:spcPts val="0"/>
              </a:spcBef>
              <a:spcAft>
                <a:spcPts val="0"/>
              </a:spcAft>
              <a:buSzPts val="5200"/>
              <a:buNone/>
              <a:defRPr sz="5200"/>
            </a:lvl9pPr>
          </a:lstStyle>
          <a:p/>
        </p:txBody>
      </p:sp>
      <p:sp>
        <p:nvSpPr>
          <p:cNvPr id="260" name="Google Shape;260;p54"/>
          <p:cNvSpPr txBox="1"/>
          <p:nvPr>
            <p:ph idx="1" type="subTitle"/>
          </p:nvPr>
        </p:nvSpPr>
        <p:spPr>
          <a:xfrm>
            <a:off x="713325" y="1464675"/>
            <a:ext cx="4096800" cy="11907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solidFill>
                  <a:schemeClr val="dk1"/>
                </a:solidFill>
                <a:latin typeface="Encode Sans Condensed"/>
                <a:ea typeface="Encode Sans Condensed"/>
                <a:cs typeface="Encode Sans Condensed"/>
                <a:sym typeface="Encode Sans Condensed"/>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
        <p:nvSpPr>
          <p:cNvPr id="261" name="Google Shape;261;p54"/>
          <p:cNvSpPr/>
          <p:nvPr>
            <p:ph idx="2" type="pic"/>
          </p:nvPr>
        </p:nvSpPr>
        <p:spPr>
          <a:xfrm>
            <a:off x="5715875" y="0"/>
            <a:ext cx="3428100" cy="5143500"/>
          </a:xfrm>
          <a:prstGeom prst="rect">
            <a:avLst/>
          </a:prstGeom>
          <a:noFill/>
          <a:ln>
            <a:noFill/>
          </a:ln>
        </p:spPr>
      </p:sp>
      <p:sp>
        <p:nvSpPr>
          <p:cNvPr id="262" name="Google Shape;262;p54"/>
          <p:cNvSpPr txBox="1"/>
          <p:nvPr/>
        </p:nvSpPr>
        <p:spPr>
          <a:xfrm>
            <a:off x="713325" y="2655375"/>
            <a:ext cx="4096800" cy="1473900"/>
          </a:xfrm>
          <a:prstGeom prst="rect">
            <a:avLst/>
          </a:prstGeom>
          <a:solidFill>
            <a:schemeClr val="dk2"/>
          </a:solidFill>
          <a:ln>
            <a:noFill/>
          </a:ln>
        </p:spPr>
        <p:txBody>
          <a:bodyPr anchorCtr="0" anchor="b" bIns="91425" lIns="365750" spcFirstLastPara="1" rIns="365750" wrap="square" tIns="91425">
            <a:noAutofit/>
          </a:bodyPr>
          <a:lstStyle/>
          <a:p>
            <a:pPr indent="0" lvl="0" marL="0" marR="0" rtl="0" algn="ctr">
              <a:lnSpc>
                <a:spcPct val="100000"/>
              </a:lnSpc>
              <a:spcBef>
                <a:spcPts val="300"/>
              </a:spcBef>
              <a:spcAft>
                <a:spcPts val="0"/>
              </a:spcAft>
              <a:buClr>
                <a:srgbClr val="000000"/>
              </a:buClr>
              <a:buSzPts val="1000"/>
              <a:buFont typeface="Arial"/>
              <a:buNone/>
            </a:pPr>
            <a:r>
              <a:rPr b="1" i="0" lang="en" sz="1000" u="none" cap="none" strike="noStrike">
                <a:solidFill>
                  <a:schemeClr val="dk1"/>
                </a:solidFill>
                <a:latin typeface="Encode Sans"/>
                <a:ea typeface="Encode Sans"/>
                <a:cs typeface="Encode Sans"/>
                <a:sym typeface="Encode Sans"/>
              </a:rPr>
              <a:t>CREDITS:</a:t>
            </a:r>
            <a:r>
              <a:rPr b="0" i="0" lang="en" sz="1000" u="none" cap="none" strike="noStrike">
                <a:solidFill>
                  <a:schemeClr val="dk1"/>
                </a:solidFill>
                <a:latin typeface="Encode Sans"/>
                <a:ea typeface="Encode Sans"/>
                <a:cs typeface="Encode Sans"/>
                <a:sym typeface="Encode Sans"/>
              </a:rPr>
              <a:t> This presentation template was created by </a:t>
            </a:r>
            <a:r>
              <a:rPr b="1" i="0" lang="en" sz="1000" u="sng" cap="none" strike="noStrike">
                <a:solidFill>
                  <a:schemeClr val="dk1"/>
                </a:solidFill>
                <a:latin typeface="Encode Sans"/>
                <a:ea typeface="Encode Sans"/>
                <a:cs typeface="Encode Sans"/>
                <a:sym typeface="Encode Sans"/>
                <a:hlinkClick r:id="rId3">
                  <a:extLst>
                    <a:ext uri="{A12FA001-AC4F-418D-AE19-62706E023703}">
                      <ahyp:hlinkClr val="tx"/>
                    </a:ext>
                  </a:extLst>
                </a:hlinkClick>
              </a:rPr>
              <a:t>Slidesgo</a:t>
            </a:r>
            <a:r>
              <a:rPr b="0" i="0" lang="en" sz="1000" u="none" cap="none" strike="noStrike">
                <a:solidFill>
                  <a:schemeClr val="dk1"/>
                </a:solidFill>
                <a:latin typeface="Encode Sans"/>
                <a:ea typeface="Encode Sans"/>
                <a:cs typeface="Encode Sans"/>
                <a:sym typeface="Encode Sans"/>
              </a:rPr>
              <a:t>, and includes icons by </a:t>
            </a:r>
            <a:r>
              <a:rPr b="1" i="0" lang="en" sz="1000" u="sng" cap="none" strike="noStrike">
                <a:solidFill>
                  <a:schemeClr val="dk1"/>
                </a:solidFill>
                <a:latin typeface="Encode Sans"/>
                <a:ea typeface="Encode Sans"/>
                <a:cs typeface="Encode Sans"/>
                <a:sym typeface="Encode Sans"/>
                <a:hlinkClick r:id="rId4">
                  <a:extLst>
                    <a:ext uri="{A12FA001-AC4F-418D-AE19-62706E023703}">
                      <ahyp:hlinkClr val="tx"/>
                    </a:ext>
                  </a:extLst>
                </a:hlinkClick>
              </a:rPr>
              <a:t>Flaticon</a:t>
            </a:r>
            <a:r>
              <a:rPr b="0" i="0" lang="en" sz="1000" u="none" cap="none" strike="noStrike">
                <a:solidFill>
                  <a:schemeClr val="dk1"/>
                </a:solidFill>
                <a:latin typeface="Encode Sans"/>
                <a:ea typeface="Encode Sans"/>
                <a:cs typeface="Encode Sans"/>
                <a:sym typeface="Encode Sans"/>
              </a:rPr>
              <a:t>, and infographics &amp; images by </a:t>
            </a:r>
            <a:r>
              <a:rPr b="1" i="0" lang="en" sz="1000" u="sng" cap="none" strike="noStrike">
                <a:solidFill>
                  <a:schemeClr val="dk1"/>
                </a:solidFill>
                <a:latin typeface="Encode Sans"/>
                <a:ea typeface="Encode Sans"/>
                <a:cs typeface="Encode Sans"/>
                <a:sym typeface="Encode Sans"/>
                <a:hlinkClick r:id="rId5">
                  <a:extLst>
                    <a:ext uri="{A12FA001-AC4F-418D-AE19-62706E023703}">
                      <ahyp:hlinkClr val="tx"/>
                    </a:ext>
                  </a:extLst>
                </a:hlinkClick>
              </a:rPr>
              <a:t>Freepik</a:t>
            </a:r>
            <a:r>
              <a:rPr b="0" i="0" lang="en" sz="1000" u="sng" cap="none" strike="noStrike">
                <a:solidFill>
                  <a:schemeClr val="dk1"/>
                </a:solidFill>
                <a:latin typeface="Encode Sans"/>
                <a:ea typeface="Encode Sans"/>
                <a:cs typeface="Encode Sans"/>
                <a:sym typeface="Encode Sans"/>
              </a:rPr>
              <a:t> </a:t>
            </a:r>
            <a:endParaRPr b="1" i="0" sz="1000" u="sng" cap="none" strike="noStrike">
              <a:solidFill>
                <a:schemeClr val="dk1"/>
              </a:solidFill>
              <a:latin typeface="Encode Sans"/>
              <a:ea typeface="Encode Sans"/>
              <a:cs typeface="Encode Sans"/>
              <a:sym typeface="Encode San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bg>
      <p:bgPr>
        <a:solidFill>
          <a:schemeClr val="lt1"/>
        </a:solidFill>
      </p:bgPr>
    </p:bg>
    <p:spTree>
      <p:nvGrpSpPr>
        <p:cNvPr id="263" name="Shape 263"/>
        <p:cNvGrpSpPr/>
        <p:nvPr/>
      </p:nvGrpSpPr>
      <p:grpSpPr>
        <a:xfrm>
          <a:off x="0" y="0"/>
          <a:ext cx="0" cy="0"/>
          <a:chOff x="0" y="0"/>
          <a:chExt cx="0" cy="0"/>
        </a:xfrm>
      </p:grpSpPr>
      <p:pic>
        <p:nvPicPr>
          <p:cNvPr id="264" name="Google Shape;264;p55"/>
          <p:cNvPicPr preferRelativeResize="0"/>
          <p:nvPr/>
        </p:nvPicPr>
        <p:blipFill rotWithShape="1">
          <a:blip r:embed="rId2">
            <a:alphaModFix amt="28000"/>
          </a:blip>
          <a:srcRect b="0" l="3953" r="60529" t="0"/>
          <a:stretch/>
        </p:blipFill>
        <p:spPr>
          <a:xfrm>
            <a:off x="0" y="0"/>
            <a:ext cx="3247699" cy="5143500"/>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
    <p:bg>
      <p:bgPr>
        <a:solidFill>
          <a:schemeClr val="lt2"/>
        </a:solidFill>
      </p:bgPr>
    </p:bg>
    <p:spTree>
      <p:nvGrpSpPr>
        <p:cNvPr id="265" name="Shape 265"/>
        <p:cNvGrpSpPr/>
        <p:nvPr/>
      </p:nvGrpSpPr>
      <p:grpSpPr>
        <a:xfrm>
          <a:off x="0" y="0"/>
          <a:ext cx="0" cy="0"/>
          <a:chOff x="0" y="0"/>
          <a:chExt cx="0" cy="0"/>
        </a:xfrm>
      </p:grpSpPr>
      <p:pic>
        <p:nvPicPr>
          <p:cNvPr id="266" name="Google Shape;266;p56"/>
          <p:cNvPicPr preferRelativeResize="0"/>
          <p:nvPr/>
        </p:nvPicPr>
        <p:blipFill rotWithShape="1">
          <a:blip r:embed="rId2">
            <a:alphaModFix amt="28000"/>
          </a:blip>
          <a:srcRect b="-10" l="43587" r="26255" t="0"/>
          <a:stretch/>
        </p:blipFill>
        <p:spPr>
          <a:xfrm>
            <a:off x="6347800" y="0"/>
            <a:ext cx="2757350" cy="5143500"/>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7_1_1">
    <p:bg>
      <p:bgPr>
        <a:solidFill>
          <a:schemeClr val="dk2"/>
        </a:solidFill>
      </p:bgPr>
    </p:bg>
    <p:spTree>
      <p:nvGrpSpPr>
        <p:cNvPr id="267" name="Shape 267"/>
        <p:cNvGrpSpPr/>
        <p:nvPr/>
      </p:nvGrpSpPr>
      <p:grpSpPr>
        <a:xfrm>
          <a:off x="0" y="0"/>
          <a:ext cx="0" cy="0"/>
          <a:chOff x="0" y="0"/>
          <a:chExt cx="0" cy="0"/>
        </a:xfrm>
      </p:grpSpPr>
      <p:pic>
        <p:nvPicPr>
          <p:cNvPr id="268" name="Google Shape;268;p57"/>
          <p:cNvPicPr preferRelativeResize="0"/>
          <p:nvPr/>
        </p:nvPicPr>
        <p:blipFill rotWithShape="1">
          <a:blip r:embed="rId2">
            <a:alphaModFix amt="28000"/>
          </a:blip>
          <a:srcRect b="-10" l="43587" r="26255" t="0"/>
          <a:stretch/>
        </p:blipFill>
        <p:spPr>
          <a:xfrm flipH="1">
            <a:off x="-21813" y="0"/>
            <a:ext cx="2757350" cy="5143500"/>
          </a:xfrm>
          <a:prstGeom prst="rect">
            <a:avLst/>
          </a:prstGeom>
          <a:noFill/>
          <a:ln>
            <a:noFill/>
          </a:ln>
        </p:spPr>
      </p:pic>
      <p:pic>
        <p:nvPicPr>
          <p:cNvPr id="269" name="Google Shape;269;p57"/>
          <p:cNvPicPr preferRelativeResize="0"/>
          <p:nvPr/>
        </p:nvPicPr>
        <p:blipFill rotWithShape="1">
          <a:blip r:embed="rId2">
            <a:alphaModFix amt="28000"/>
          </a:blip>
          <a:srcRect b="0" l="3954" r="60452" t="0"/>
          <a:stretch/>
        </p:blipFill>
        <p:spPr>
          <a:xfrm flipH="1">
            <a:off x="5889374" y="0"/>
            <a:ext cx="3254626" cy="51435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33" name="Shape 33"/>
        <p:cNvGrpSpPr/>
        <p:nvPr/>
      </p:nvGrpSpPr>
      <p:grpSpPr>
        <a:xfrm>
          <a:off x="0" y="0"/>
          <a:ext cx="0" cy="0"/>
          <a:chOff x="0" y="0"/>
          <a:chExt cx="0" cy="0"/>
        </a:xfrm>
      </p:grpSpPr>
      <p:sp>
        <p:nvSpPr>
          <p:cNvPr id="34" name="Google Shape;34;p73"/>
          <p:cNvSpPr txBox="1"/>
          <p:nvPr>
            <p:ph type="title"/>
          </p:nvPr>
        </p:nvSpPr>
        <p:spPr>
          <a:xfrm>
            <a:off x="685347" y="457200"/>
            <a:ext cx="7765321" cy="99474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73"/>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73"/>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73"/>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8" name="Shape 38"/>
        <p:cNvGrpSpPr/>
        <p:nvPr/>
      </p:nvGrpSpPr>
      <p:grpSpPr>
        <a:xfrm>
          <a:off x="0" y="0"/>
          <a:ext cx="0" cy="0"/>
          <a:chOff x="0" y="0"/>
          <a:chExt cx="0" cy="0"/>
        </a:xfrm>
      </p:grpSpPr>
      <p:sp>
        <p:nvSpPr>
          <p:cNvPr id="39" name="Google Shape;39;p74"/>
          <p:cNvSpPr txBox="1"/>
          <p:nvPr>
            <p:ph type="title"/>
          </p:nvPr>
        </p:nvSpPr>
        <p:spPr>
          <a:xfrm>
            <a:off x="1008350" y="1460450"/>
            <a:ext cx="2808000" cy="75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2400"/>
              <a:buFont typeface="Bookman Old Style"/>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p74"/>
          <p:cNvSpPr txBox="1"/>
          <p:nvPr>
            <p:ph idx="1" type="body"/>
          </p:nvPr>
        </p:nvSpPr>
        <p:spPr>
          <a:xfrm>
            <a:off x="1008350" y="2183050"/>
            <a:ext cx="3015900" cy="15000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lt1"/>
              </a:buClr>
              <a:buSzPts val="1200"/>
              <a:buChar char="●"/>
              <a:defRPr sz="1400"/>
            </a:lvl1pPr>
            <a:lvl2pPr indent="-304800" lvl="1" marL="914400" algn="l">
              <a:lnSpc>
                <a:spcPct val="100000"/>
              </a:lnSpc>
              <a:spcBef>
                <a:spcPts val="1600"/>
              </a:spcBef>
              <a:spcAft>
                <a:spcPts val="0"/>
              </a:spcAft>
              <a:buClr>
                <a:schemeClr val="lt1"/>
              </a:buClr>
              <a:buSzPts val="1200"/>
              <a:buChar char="○"/>
              <a:defRPr sz="1200"/>
            </a:lvl2pPr>
            <a:lvl3pPr indent="-304800" lvl="2" marL="1371600" algn="l">
              <a:lnSpc>
                <a:spcPct val="100000"/>
              </a:lnSpc>
              <a:spcBef>
                <a:spcPts val="1600"/>
              </a:spcBef>
              <a:spcAft>
                <a:spcPts val="0"/>
              </a:spcAft>
              <a:buClr>
                <a:schemeClr val="lt1"/>
              </a:buClr>
              <a:buSzPts val="1200"/>
              <a:buChar char="■"/>
              <a:defRPr sz="1200"/>
            </a:lvl3pPr>
            <a:lvl4pPr indent="-304800" lvl="3" marL="1828800" algn="l">
              <a:lnSpc>
                <a:spcPct val="100000"/>
              </a:lnSpc>
              <a:spcBef>
                <a:spcPts val="1600"/>
              </a:spcBef>
              <a:spcAft>
                <a:spcPts val="0"/>
              </a:spcAft>
              <a:buClr>
                <a:schemeClr val="lt1"/>
              </a:buClr>
              <a:buSzPts val="1200"/>
              <a:buChar char="●"/>
              <a:defRPr sz="1200"/>
            </a:lvl4pPr>
            <a:lvl5pPr indent="-304800" lvl="4" marL="2286000" algn="l">
              <a:lnSpc>
                <a:spcPct val="100000"/>
              </a:lnSpc>
              <a:spcBef>
                <a:spcPts val="1600"/>
              </a:spcBef>
              <a:spcAft>
                <a:spcPts val="0"/>
              </a:spcAft>
              <a:buClr>
                <a:schemeClr val="lt1"/>
              </a:buClr>
              <a:buSzPts val="1200"/>
              <a:buChar char="○"/>
              <a:defRPr sz="1200"/>
            </a:lvl5pPr>
            <a:lvl6pPr indent="-304800" lvl="5" marL="2743200" algn="l">
              <a:lnSpc>
                <a:spcPct val="100000"/>
              </a:lnSpc>
              <a:spcBef>
                <a:spcPts val="1600"/>
              </a:spcBef>
              <a:spcAft>
                <a:spcPts val="0"/>
              </a:spcAft>
              <a:buClr>
                <a:schemeClr val="lt1"/>
              </a:buClr>
              <a:buSzPts val="1200"/>
              <a:buChar char="■"/>
              <a:defRPr sz="1200"/>
            </a:lvl6pPr>
            <a:lvl7pPr indent="-304800" lvl="6" marL="3200400" algn="l">
              <a:lnSpc>
                <a:spcPct val="100000"/>
              </a:lnSpc>
              <a:spcBef>
                <a:spcPts val="1600"/>
              </a:spcBef>
              <a:spcAft>
                <a:spcPts val="0"/>
              </a:spcAft>
              <a:buClr>
                <a:schemeClr val="lt1"/>
              </a:buClr>
              <a:buSzPts val="1200"/>
              <a:buChar char="●"/>
              <a:defRPr sz="1200"/>
            </a:lvl7pPr>
            <a:lvl8pPr indent="-304800" lvl="7" marL="3657600" algn="l">
              <a:lnSpc>
                <a:spcPct val="100000"/>
              </a:lnSpc>
              <a:spcBef>
                <a:spcPts val="1600"/>
              </a:spcBef>
              <a:spcAft>
                <a:spcPts val="0"/>
              </a:spcAft>
              <a:buClr>
                <a:schemeClr val="lt1"/>
              </a:buClr>
              <a:buSzPts val="1200"/>
              <a:buChar char="○"/>
              <a:defRPr sz="1200"/>
            </a:lvl8pPr>
            <a:lvl9pPr indent="-304800" lvl="8" marL="4114800" algn="l">
              <a:lnSpc>
                <a:spcPct val="100000"/>
              </a:lnSpc>
              <a:spcBef>
                <a:spcPts val="1600"/>
              </a:spcBef>
              <a:spcAft>
                <a:spcPts val="1600"/>
              </a:spcAft>
              <a:buClr>
                <a:schemeClr val="lt1"/>
              </a:buClr>
              <a:buSzPts val="1200"/>
              <a:buChar char="■"/>
              <a:defRPr sz="12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41" name="Shape 41"/>
        <p:cNvGrpSpPr/>
        <p:nvPr/>
      </p:nvGrpSpPr>
      <p:grpSpPr>
        <a:xfrm>
          <a:off x="0" y="0"/>
          <a:ext cx="0" cy="0"/>
          <a:chOff x="0" y="0"/>
          <a:chExt cx="0" cy="0"/>
        </a:xfrm>
      </p:grpSpPr>
      <p:sp>
        <p:nvSpPr>
          <p:cNvPr id="42" name="Google Shape;42;p75"/>
          <p:cNvSpPr txBox="1"/>
          <p:nvPr>
            <p:ph type="ctrTitle"/>
          </p:nvPr>
        </p:nvSpPr>
        <p:spPr>
          <a:xfrm>
            <a:off x="1196452" y="841772"/>
            <a:ext cx="6751097" cy="1790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600"/>
              <a:buFont typeface="Bookman Old Style"/>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75"/>
          <p:cNvSpPr txBox="1"/>
          <p:nvPr>
            <p:ph idx="1" type="subTitle"/>
          </p:nvPr>
        </p:nvSpPr>
        <p:spPr>
          <a:xfrm>
            <a:off x="1196452" y="2701528"/>
            <a:ext cx="6751097" cy="1241822"/>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750"/>
              </a:spcBef>
              <a:spcAft>
                <a:spcPts val="0"/>
              </a:spcAft>
              <a:buClr>
                <a:schemeClr val="lt1"/>
              </a:buClr>
              <a:buSzPts val="1800"/>
              <a:buNone/>
              <a:defRPr sz="1800"/>
            </a:lvl1pPr>
            <a:lvl2pPr lvl="1" algn="ctr">
              <a:lnSpc>
                <a:spcPct val="120000"/>
              </a:lnSpc>
              <a:spcBef>
                <a:spcPts val="375"/>
              </a:spcBef>
              <a:spcAft>
                <a:spcPts val="0"/>
              </a:spcAft>
              <a:buClr>
                <a:schemeClr val="lt1"/>
              </a:buClr>
              <a:buSzPts val="1500"/>
              <a:buNone/>
              <a:defRPr sz="1500"/>
            </a:lvl2pPr>
            <a:lvl3pPr lvl="2" algn="ctr">
              <a:lnSpc>
                <a:spcPct val="120000"/>
              </a:lnSpc>
              <a:spcBef>
                <a:spcPts val="375"/>
              </a:spcBef>
              <a:spcAft>
                <a:spcPts val="0"/>
              </a:spcAft>
              <a:buClr>
                <a:schemeClr val="lt1"/>
              </a:buClr>
              <a:buSzPts val="1350"/>
              <a:buNone/>
              <a:defRPr sz="1350"/>
            </a:lvl3pPr>
            <a:lvl4pPr lvl="3" algn="ctr">
              <a:lnSpc>
                <a:spcPct val="120000"/>
              </a:lnSpc>
              <a:spcBef>
                <a:spcPts val="375"/>
              </a:spcBef>
              <a:spcAft>
                <a:spcPts val="0"/>
              </a:spcAft>
              <a:buClr>
                <a:schemeClr val="lt1"/>
              </a:buClr>
              <a:buSzPts val="1200"/>
              <a:buNone/>
              <a:defRPr sz="1200"/>
            </a:lvl4pPr>
            <a:lvl5pPr lvl="4" algn="ctr">
              <a:lnSpc>
                <a:spcPct val="120000"/>
              </a:lnSpc>
              <a:spcBef>
                <a:spcPts val="375"/>
              </a:spcBef>
              <a:spcAft>
                <a:spcPts val="0"/>
              </a:spcAft>
              <a:buClr>
                <a:schemeClr val="lt1"/>
              </a:buClr>
              <a:buSzPts val="1200"/>
              <a:buNone/>
              <a:defRPr sz="1200"/>
            </a:lvl5pPr>
            <a:lvl6pPr lvl="5" algn="ctr">
              <a:lnSpc>
                <a:spcPct val="120000"/>
              </a:lnSpc>
              <a:spcBef>
                <a:spcPts val="375"/>
              </a:spcBef>
              <a:spcAft>
                <a:spcPts val="0"/>
              </a:spcAft>
              <a:buClr>
                <a:schemeClr val="lt1"/>
              </a:buClr>
              <a:buSzPts val="1200"/>
              <a:buNone/>
              <a:defRPr sz="1200"/>
            </a:lvl6pPr>
            <a:lvl7pPr lvl="6" algn="ctr">
              <a:lnSpc>
                <a:spcPct val="120000"/>
              </a:lnSpc>
              <a:spcBef>
                <a:spcPts val="375"/>
              </a:spcBef>
              <a:spcAft>
                <a:spcPts val="0"/>
              </a:spcAft>
              <a:buClr>
                <a:schemeClr val="lt1"/>
              </a:buClr>
              <a:buSzPts val="1200"/>
              <a:buNone/>
              <a:defRPr sz="1200"/>
            </a:lvl7pPr>
            <a:lvl8pPr lvl="7" algn="ctr">
              <a:lnSpc>
                <a:spcPct val="120000"/>
              </a:lnSpc>
              <a:spcBef>
                <a:spcPts val="375"/>
              </a:spcBef>
              <a:spcAft>
                <a:spcPts val="0"/>
              </a:spcAft>
              <a:buClr>
                <a:schemeClr val="lt1"/>
              </a:buClr>
              <a:buSzPts val="1200"/>
              <a:buNone/>
              <a:defRPr sz="1200"/>
            </a:lvl8pPr>
            <a:lvl9pPr lvl="8" algn="ctr">
              <a:lnSpc>
                <a:spcPct val="120000"/>
              </a:lnSpc>
              <a:spcBef>
                <a:spcPts val="375"/>
              </a:spcBef>
              <a:spcAft>
                <a:spcPts val="0"/>
              </a:spcAft>
              <a:buClr>
                <a:schemeClr val="lt1"/>
              </a:buClr>
              <a:buSzPts val="1200"/>
              <a:buNone/>
              <a:defRPr sz="1200"/>
            </a:lvl9pPr>
          </a:lstStyle>
          <a:p/>
        </p:txBody>
      </p:sp>
      <p:sp>
        <p:nvSpPr>
          <p:cNvPr id="44" name="Google Shape;44;p75"/>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75"/>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75"/>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47" name="Shape 47"/>
        <p:cNvGrpSpPr/>
        <p:nvPr/>
      </p:nvGrpSpPr>
      <p:grpSpPr>
        <a:xfrm>
          <a:off x="0" y="0"/>
          <a:ext cx="0" cy="0"/>
          <a:chOff x="0" y="0"/>
          <a:chExt cx="0" cy="0"/>
        </a:xfrm>
      </p:grpSpPr>
      <p:sp>
        <p:nvSpPr>
          <p:cNvPr id="48" name="Google Shape;48;p76"/>
          <p:cNvSpPr txBox="1"/>
          <p:nvPr>
            <p:ph type="title"/>
          </p:nvPr>
        </p:nvSpPr>
        <p:spPr>
          <a:xfrm>
            <a:off x="685347" y="457200"/>
            <a:ext cx="7765321" cy="99474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76"/>
          <p:cNvSpPr txBox="1"/>
          <p:nvPr>
            <p:ph idx="1" type="body"/>
          </p:nvPr>
        </p:nvSpPr>
        <p:spPr>
          <a:xfrm>
            <a:off x="685346" y="1572048"/>
            <a:ext cx="7765322" cy="277135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50" name="Google Shape;50;p76"/>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76"/>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6"/>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53" name="Shape 53"/>
        <p:cNvGrpSpPr/>
        <p:nvPr/>
      </p:nvGrpSpPr>
      <p:grpSpPr>
        <a:xfrm>
          <a:off x="0" y="0"/>
          <a:ext cx="0" cy="0"/>
          <a:chOff x="0" y="0"/>
          <a:chExt cx="0" cy="0"/>
        </a:xfrm>
      </p:grpSpPr>
      <p:sp>
        <p:nvSpPr>
          <p:cNvPr id="54" name="Google Shape;54;p77"/>
          <p:cNvSpPr txBox="1"/>
          <p:nvPr>
            <p:ph type="title"/>
          </p:nvPr>
        </p:nvSpPr>
        <p:spPr>
          <a:xfrm>
            <a:off x="921933" y="492920"/>
            <a:ext cx="7300134" cy="2139553"/>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550"/>
              <a:buFont typeface="Bookman Old Style"/>
              <a:buNone/>
              <a:defRPr sz="255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77"/>
          <p:cNvSpPr txBox="1"/>
          <p:nvPr>
            <p:ph idx="1" type="body"/>
          </p:nvPr>
        </p:nvSpPr>
        <p:spPr>
          <a:xfrm>
            <a:off x="921933" y="2701529"/>
            <a:ext cx="7300134" cy="112514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800"/>
              <a:buNone/>
              <a:defRPr sz="1800">
                <a:solidFill>
                  <a:schemeClr val="lt1"/>
                </a:solidFill>
              </a:defRPr>
            </a:lvl1pPr>
            <a:lvl2pPr indent="-228600" lvl="1" marL="914400" algn="l">
              <a:lnSpc>
                <a:spcPct val="120000"/>
              </a:lnSpc>
              <a:spcBef>
                <a:spcPts val="375"/>
              </a:spcBef>
              <a:spcAft>
                <a:spcPts val="0"/>
              </a:spcAft>
              <a:buClr>
                <a:schemeClr val="lt1"/>
              </a:buClr>
              <a:buSzPts val="1500"/>
              <a:buNone/>
              <a:defRPr sz="1500">
                <a:solidFill>
                  <a:schemeClr val="lt1"/>
                </a:solidFill>
              </a:defRPr>
            </a:lvl2pPr>
            <a:lvl3pPr indent="-228600" lvl="2" marL="1371600" algn="l">
              <a:lnSpc>
                <a:spcPct val="120000"/>
              </a:lnSpc>
              <a:spcBef>
                <a:spcPts val="375"/>
              </a:spcBef>
              <a:spcAft>
                <a:spcPts val="0"/>
              </a:spcAft>
              <a:buClr>
                <a:schemeClr val="lt1"/>
              </a:buClr>
              <a:buSzPts val="1350"/>
              <a:buNone/>
              <a:defRPr sz="1350">
                <a:solidFill>
                  <a:schemeClr val="lt1"/>
                </a:solidFill>
              </a:defRPr>
            </a:lvl3pPr>
            <a:lvl4pPr indent="-228600" lvl="3" marL="1828800" algn="l">
              <a:lnSpc>
                <a:spcPct val="120000"/>
              </a:lnSpc>
              <a:spcBef>
                <a:spcPts val="375"/>
              </a:spcBef>
              <a:spcAft>
                <a:spcPts val="0"/>
              </a:spcAft>
              <a:buClr>
                <a:schemeClr val="lt1"/>
              </a:buClr>
              <a:buSzPts val="1200"/>
              <a:buNone/>
              <a:defRPr sz="1200">
                <a:solidFill>
                  <a:schemeClr val="lt1"/>
                </a:solidFill>
              </a:defRPr>
            </a:lvl4pPr>
            <a:lvl5pPr indent="-228600" lvl="4" marL="2286000" algn="l">
              <a:lnSpc>
                <a:spcPct val="120000"/>
              </a:lnSpc>
              <a:spcBef>
                <a:spcPts val="375"/>
              </a:spcBef>
              <a:spcAft>
                <a:spcPts val="0"/>
              </a:spcAft>
              <a:buClr>
                <a:schemeClr val="lt1"/>
              </a:buClr>
              <a:buSzPts val="1200"/>
              <a:buNone/>
              <a:defRPr sz="1200">
                <a:solidFill>
                  <a:schemeClr val="lt1"/>
                </a:solidFill>
              </a:defRPr>
            </a:lvl5pPr>
            <a:lvl6pPr indent="-228600" lvl="5" marL="2743200" algn="l">
              <a:lnSpc>
                <a:spcPct val="120000"/>
              </a:lnSpc>
              <a:spcBef>
                <a:spcPts val="375"/>
              </a:spcBef>
              <a:spcAft>
                <a:spcPts val="0"/>
              </a:spcAft>
              <a:buClr>
                <a:schemeClr val="lt1"/>
              </a:buClr>
              <a:buSzPts val="1200"/>
              <a:buNone/>
              <a:defRPr sz="1200">
                <a:solidFill>
                  <a:schemeClr val="lt1"/>
                </a:solidFill>
              </a:defRPr>
            </a:lvl6pPr>
            <a:lvl7pPr indent="-228600" lvl="6" marL="3200400" algn="l">
              <a:lnSpc>
                <a:spcPct val="120000"/>
              </a:lnSpc>
              <a:spcBef>
                <a:spcPts val="375"/>
              </a:spcBef>
              <a:spcAft>
                <a:spcPts val="0"/>
              </a:spcAft>
              <a:buClr>
                <a:schemeClr val="lt1"/>
              </a:buClr>
              <a:buSzPts val="1200"/>
              <a:buNone/>
              <a:defRPr sz="1200">
                <a:solidFill>
                  <a:schemeClr val="lt1"/>
                </a:solidFill>
              </a:defRPr>
            </a:lvl7pPr>
            <a:lvl8pPr indent="-228600" lvl="7" marL="3657600" algn="l">
              <a:lnSpc>
                <a:spcPct val="120000"/>
              </a:lnSpc>
              <a:spcBef>
                <a:spcPts val="375"/>
              </a:spcBef>
              <a:spcAft>
                <a:spcPts val="0"/>
              </a:spcAft>
              <a:buClr>
                <a:schemeClr val="lt1"/>
              </a:buClr>
              <a:buSzPts val="1200"/>
              <a:buNone/>
              <a:defRPr sz="1200">
                <a:solidFill>
                  <a:schemeClr val="lt1"/>
                </a:solidFill>
              </a:defRPr>
            </a:lvl8pPr>
            <a:lvl9pPr indent="-228600" lvl="8" marL="4114800" algn="l">
              <a:lnSpc>
                <a:spcPct val="120000"/>
              </a:lnSpc>
              <a:spcBef>
                <a:spcPts val="375"/>
              </a:spcBef>
              <a:spcAft>
                <a:spcPts val="0"/>
              </a:spcAft>
              <a:buClr>
                <a:schemeClr val="lt1"/>
              </a:buClr>
              <a:buSzPts val="1200"/>
              <a:buNone/>
              <a:defRPr sz="1200">
                <a:solidFill>
                  <a:schemeClr val="lt1"/>
                </a:solidFill>
              </a:defRPr>
            </a:lvl9pPr>
          </a:lstStyle>
          <a:p/>
        </p:txBody>
      </p:sp>
      <p:sp>
        <p:nvSpPr>
          <p:cNvPr id="56" name="Google Shape;56;p77"/>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77"/>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77"/>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59" name="Shape 59"/>
        <p:cNvGrpSpPr/>
        <p:nvPr/>
      </p:nvGrpSpPr>
      <p:grpSpPr>
        <a:xfrm>
          <a:off x="0" y="0"/>
          <a:ext cx="0" cy="0"/>
          <a:chOff x="0" y="0"/>
          <a:chExt cx="0" cy="0"/>
        </a:xfrm>
      </p:grpSpPr>
      <p:sp>
        <p:nvSpPr>
          <p:cNvPr id="60" name="Google Shape;60;p78"/>
          <p:cNvSpPr txBox="1"/>
          <p:nvPr>
            <p:ph type="title"/>
          </p:nvPr>
        </p:nvSpPr>
        <p:spPr>
          <a:xfrm>
            <a:off x="685347" y="457200"/>
            <a:ext cx="7765321" cy="99474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78"/>
          <p:cNvSpPr txBox="1"/>
          <p:nvPr>
            <p:ph idx="1" type="body"/>
          </p:nvPr>
        </p:nvSpPr>
        <p:spPr>
          <a:xfrm>
            <a:off x="685346" y="1566240"/>
            <a:ext cx="3829503" cy="277716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62" name="Google Shape;62;p78"/>
          <p:cNvSpPr txBox="1"/>
          <p:nvPr>
            <p:ph idx="2" type="body"/>
          </p:nvPr>
        </p:nvSpPr>
        <p:spPr>
          <a:xfrm>
            <a:off x="4630052" y="1566240"/>
            <a:ext cx="3820616" cy="277716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63" name="Google Shape;63;p78"/>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78"/>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78"/>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22" Type="http://schemas.openxmlformats.org/officeDocument/2006/relationships/slideLayout" Target="../slideLayouts/slideLayout21.xml"/><Relationship Id="rId10" Type="http://schemas.openxmlformats.org/officeDocument/2006/relationships/slideLayout" Target="../slideLayouts/slideLayout9.xml"/><Relationship Id="rId21" Type="http://schemas.openxmlformats.org/officeDocument/2006/relationships/slideLayout" Target="../slideLayouts/slideLayout20.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23" Type="http://schemas.openxmlformats.org/officeDocument/2006/relationships/theme" Target="../theme/theme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2.xml"/><Relationship Id="rId10" Type="http://schemas.openxmlformats.org/officeDocument/2006/relationships/slideLayout" Target="../slideLayouts/slideLayout31.xml"/><Relationship Id="rId13" Type="http://schemas.openxmlformats.org/officeDocument/2006/relationships/slideLayout" Target="../slideLayouts/slideLayout34.xml"/><Relationship Id="rId12" Type="http://schemas.openxmlformats.org/officeDocument/2006/relationships/slideLayout" Target="../slideLayouts/slideLayout33.xml"/><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5" Type="http://schemas.openxmlformats.org/officeDocument/2006/relationships/slideLayout" Target="../slideLayouts/slideLayout36.xml"/><Relationship Id="rId14" Type="http://schemas.openxmlformats.org/officeDocument/2006/relationships/slideLayout" Target="../slideLayouts/slideLayout35.xml"/><Relationship Id="rId17" Type="http://schemas.openxmlformats.org/officeDocument/2006/relationships/slideLayout" Target="../slideLayouts/slideLayout38.xml"/><Relationship Id="rId16" Type="http://schemas.openxmlformats.org/officeDocument/2006/relationships/slideLayout" Target="../slideLayouts/slideLayout37.xml"/><Relationship Id="rId5" Type="http://schemas.openxmlformats.org/officeDocument/2006/relationships/slideLayout" Target="../slideLayouts/slideLayout26.xml"/><Relationship Id="rId19" Type="http://schemas.openxmlformats.org/officeDocument/2006/relationships/theme" Target="../theme/theme3.xml"/><Relationship Id="rId6" Type="http://schemas.openxmlformats.org/officeDocument/2006/relationships/slideLayout" Target="../slideLayouts/slideLayout27.xml"/><Relationship Id="rId18" Type="http://schemas.openxmlformats.org/officeDocument/2006/relationships/slideLayout" Target="../slideLayouts/slideLayout39.xml"/><Relationship Id="rId7" Type="http://schemas.openxmlformats.org/officeDocument/2006/relationships/slideLayout" Target="../slideLayouts/slideLayout28.xml"/><Relationship Id="rId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69"/>
          <p:cNvSpPr txBox="1"/>
          <p:nvPr>
            <p:ph type="title"/>
          </p:nvPr>
        </p:nvSpPr>
        <p:spPr>
          <a:xfrm>
            <a:off x="685347" y="457200"/>
            <a:ext cx="7765321" cy="994741"/>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lt1"/>
              </a:buClr>
              <a:buSzPts val="2550"/>
              <a:buFont typeface="Bookman Old Style"/>
              <a:buNone/>
              <a:defRPr b="1" i="0" sz="2550" u="none" cap="none" strike="noStrik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69"/>
          <p:cNvSpPr txBox="1"/>
          <p:nvPr>
            <p:ph idx="1" type="body"/>
          </p:nvPr>
        </p:nvSpPr>
        <p:spPr>
          <a:xfrm>
            <a:off x="685346" y="1572048"/>
            <a:ext cx="7765322" cy="2771352"/>
          </a:xfrm>
          <a:prstGeom prst="rect">
            <a:avLst/>
          </a:prstGeom>
          <a:noFill/>
          <a:ln>
            <a:noFill/>
          </a:ln>
        </p:spPr>
        <p:txBody>
          <a:bodyPr anchorCtr="0" anchor="t" bIns="45700" lIns="91425" spcFirstLastPara="1" rIns="91425" wrap="square" tIns="45700">
            <a:normAutofit/>
          </a:bodyPr>
          <a:lstStyle>
            <a:lvl1pPr indent="-323850" lvl="0" marL="457200" marR="0" rtl="0" algn="l">
              <a:lnSpc>
                <a:spcPct val="120000"/>
              </a:lnSpc>
              <a:spcBef>
                <a:spcPts val="750"/>
              </a:spcBef>
              <a:spcAft>
                <a:spcPts val="0"/>
              </a:spcAft>
              <a:buClr>
                <a:schemeClr val="lt1"/>
              </a:buClr>
              <a:buSzPts val="1500"/>
              <a:buFont typeface="Arial"/>
              <a:buChar char="•"/>
              <a:defRPr b="0" i="0" sz="1500" u="none" cap="none" strike="noStrike">
                <a:solidFill>
                  <a:schemeClr val="lt1"/>
                </a:solidFill>
                <a:latin typeface="Rockwell"/>
                <a:ea typeface="Rockwell"/>
                <a:cs typeface="Rockwell"/>
                <a:sym typeface="Rockwell"/>
              </a:defRPr>
            </a:lvl1pPr>
            <a:lvl2pPr indent="-314325" lvl="1" marL="914400" marR="0" rtl="0" algn="l">
              <a:lnSpc>
                <a:spcPct val="120000"/>
              </a:lnSpc>
              <a:spcBef>
                <a:spcPts val="375"/>
              </a:spcBef>
              <a:spcAft>
                <a:spcPts val="0"/>
              </a:spcAft>
              <a:buClr>
                <a:schemeClr val="lt1"/>
              </a:buClr>
              <a:buSzPts val="1350"/>
              <a:buFont typeface="Arial"/>
              <a:buChar char="•"/>
              <a:defRPr b="0" i="0" sz="1350" u="none" cap="none" strike="noStrike">
                <a:solidFill>
                  <a:schemeClr val="lt1"/>
                </a:solidFill>
                <a:latin typeface="Rockwell"/>
                <a:ea typeface="Rockwell"/>
                <a:cs typeface="Rockwell"/>
                <a:sym typeface="Rockwell"/>
              </a:defRPr>
            </a:lvl2pPr>
            <a:lvl3pPr indent="-304800" lvl="2" marL="1371600" marR="0" rtl="0" algn="l">
              <a:lnSpc>
                <a:spcPct val="120000"/>
              </a:lnSpc>
              <a:spcBef>
                <a:spcPts val="375"/>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3pPr>
            <a:lvl4pPr indent="-295275" lvl="3" marL="1828800" marR="0" rtl="0" algn="l">
              <a:lnSpc>
                <a:spcPct val="120000"/>
              </a:lnSpc>
              <a:spcBef>
                <a:spcPts val="375"/>
              </a:spcBef>
              <a:spcAft>
                <a:spcPts val="0"/>
              </a:spcAft>
              <a:buClr>
                <a:schemeClr val="lt1"/>
              </a:buClr>
              <a:buSzPts val="1050"/>
              <a:buFont typeface="Arial"/>
              <a:buChar char="•"/>
              <a:defRPr b="0" i="0" sz="1050" u="none" cap="none" strike="noStrike">
                <a:solidFill>
                  <a:schemeClr val="lt1"/>
                </a:solidFill>
                <a:latin typeface="Rockwell"/>
                <a:ea typeface="Rockwell"/>
                <a:cs typeface="Rockwell"/>
                <a:sym typeface="Rockwell"/>
              </a:defRPr>
            </a:lvl4pPr>
            <a:lvl5pPr indent="-285750" lvl="4" marL="2286000" marR="0" rtl="0" algn="l">
              <a:lnSpc>
                <a:spcPct val="120000"/>
              </a:lnSpc>
              <a:spcBef>
                <a:spcPts val="375"/>
              </a:spcBef>
              <a:spcAft>
                <a:spcPts val="0"/>
              </a:spcAft>
              <a:buClr>
                <a:schemeClr val="lt1"/>
              </a:buClr>
              <a:buSzPts val="900"/>
              <a:buFont typeface="Arial"/>
              <a:buChar char="•"/>
              <a:defRPr b="0" i="0" sz="900" u="none" cap="none" strike="noStrike">
                <a:solidFill>
                  <a:schemeClr val="lt1"/>
                </a:solidFill>
                <a:latin typeface="Rockwell"/>
                <a:ea typeface="Rockwell"/>
                <a:cs typeface="Rockwell"/>
                <a:sym typeface="Rockwell"/>
              </a:defRPr>
            </a:lvl5pPr>
            <a:lvl6pPr indent="-285750" lvl="5" marL="2743200" marR="0" rtl="0" algn="l">
              <a:lnSpc>
                <a:spcPct val="120000"/>
              </a:lnSpc>
              <a:spcBef>
                <a:spcPts val="375"/>
              </a:spcBef>
              <a:spcAft>
                <a:spcPts val="0"/>
              </a:spcAft>
              <a:buClr>
                <a:schemeClr val="lt1"/>
              </a:buClr>
              <a:buSzPts val="900"/>
              <a:buFont typeface="Arial"/>
              <a:buChar char="•"/>
              <a:defRPr b="0" i="0" sz="900" u="none" cap="none" strike="noStrike">
                <a:solidFill>
                  <a:schemeClr val="lt1"/>
                </a:solidFill>
                <a:latin typeface="Rockwell"/>
                <a:ea typeface="Rockwell"/>
                <a:cs typeface="Rockwell"/>
                <a:sym typeface="Rockwell"/>
              </a:defRPr>
            </a:lvl6pPr>
            <a:lvl7pPr indent="-285750" lvl="6" marL="3200400" marR="0" rtl="0" algn="l">
              <a:lnSpc>
                <a:spcPct val="120000"/>
              </a:lnSpc>
              <a:spcBef>
                <a:spcPts val="375"/>
              </a:spcBef>
              <a:spcAft>
                <a:spcPts val="0"/>
              </a:spcAft>
              <a:buClr>
                <a:schemeClr val="lt1"/>
              </a:buClr>
              <a:buSzPts val="900"/>
              <a:buFont typeface="Arial"/>
              <a:buChar char="•"/>
              <a:defRPr b="0" i="0" sz="900" u="none" cap="none" strike="noStrike">
                <a:solidFill>
                  <a:schemeClr val="lt1"/>
                </a:solidFill>
                <a:latin typeface="Rockwell"/>
                <a:ea typeface="Rockwell"/>
                <a:cs typeface="Rockwell"/>
                <a:sym typeface="Rockwell"/>
              </a:defRPr>
            </a:lvl7pPr>
            <a:lvl8pPr indent="-285750" lvl="7" marL="3657600" marR="0" rtl="0" algn="l">
              <a:lnSpc>
                <a:spcPct val="120000"/>
              </a:lnSpc>
              <a:spcBef>
                <a:spcPts val="375"/>
              </a:spcBef>
              <a:spcAft>
                <a:spcPts val="0"/>
              </a:spcAft>
              <a:buClr>
                <a:schemeClr val="lt1"/>
              </a:buClr>
              <a:buSzPts val="900"/>
              <a:buFont typeface="Arial"/>
              <a:buChar char="•"/>
              <a:defRPr b="0" i="0" sz="900" u="none" cap="none" strike="noStrike">
                <a:solidFill>
                  <a:schemeClr val="lt1"/>
                </a:solidFill>
                <a:latin typeface="Rockwell"/>
                <a:ea typeface="Rockwell"/>
                <a:cs typeface="Rockwell"/>
                <a:sym typeface="Rockwell"/>
              </a:defRPr>
            </a:lvl8pPr>
            <a:lvl9pPr indent="-285750" lvl="8" marL="4114800" marR="0" rtl="0" algn="l">
              <a:lnSpc>
                <a:spcPct val="120000"/>
              </a:lnSpc>
              <a:spcBef>
                <a:spcPts val="375"/>
              </a:spcBef>
              <a:spcAft>
                <a:spcPts val="0"/>
              </a:spcAft>
              <a:buClr>
                <a:schemeClr val="lt1"/>
              </a:buClr>
              <a:buSzPts val="900"/>
              <a:buFont typeface="Arial"/>
              <a:buChar char="•"/>
              <a:defRPr b="0" i="0" sz="900" u="none" cap="none" strike="noStrike">
                <a:solidFill>
                  <a:schemeClr val="lt1"/>
                </a:solidFill>
                <a:latin typeface="Rockwell"/>
                <a:ea typeface="Rockwell"/>
                <a:cs typeface="Rockwell"/>
                <a:sym typeface="Rockwell"/>
              </a:defRPr>
            </a:lvl9pPr>
          </a:lstStyle>
          <a:p/>
        </p:txBody>
      </p:sp>
      <p:sp>
        <p:nvSpPr>
          <p:cNvPr id="8" name="Google Shape;8;p69"/>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SzPts val="1400"/>
              <a:buNone/>
              <a:defRPr b="0" i="0" sz="75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9" name="Google Shape;9;p69"/>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75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0" name="Google Shape;10;p69"/>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58" name="Shape 158"/>
        <p:cNvGrpSpPr/>
        <p:nvPr/>
      </p:nvGrpSpPr>
      <p:grpSpPr>
        <a:xfrm>
          <a:off x="0" y="0"/>
          <a:ext cx="0" cy="0"/>
          <a:chOff x="0" y="0"/>
          <a:chExt cx="0" cy="0"/>
        </a:xfrm>
      </p:grpSpPr>
      <p:sp>
        <p:nvSpPr>
          <p:cNvPr id="159" name="Google Shape;159;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Doppio One"/>
              <a:buNone/>
              <a:defRPr b="1" i="0" sz="2800" u="none" cap="none" strike="noStrike">
                <a:solidFill>
                  <a:schemeClr val="dk1"/>
                </a:solidFill>
                <a:latin typeface="Doppio One"/>
                <a:ea typeface="Doppio One"/>
                <a:cs typeface="Doppio One"/>
                <a:sym typeface="Doppio One"/>
              </a:defRPr>
            </a:lvl1pPr>
            <a:lvl2pPr lvl="1" marR="0" rtl="0" algn="l">
              <a:lnSpc>
                <a:spcPct val="100000"/>
              </a:lnSpc>
              <a:spcBef>
                <a:spcPts val="0"/>
              </a:spcBef>
              <a:spcAft>
                <a:spcPts val="0"/>
              </a:spcAft>
              <a:buClr>
                <a:schemeClr val="dk1"/>
              </a:buClr>
              <a:buSzPts val="2800"/>
              <a:buFont typeface="Doppio One"/>
              <a:buNone/>
              <a:defRPr b="1" i="0" sz="2800" u="none" cap="none" strike="noStrike">
                <a:solidFill>
                  <a:schemeClr val="dk1"/>
                </a:solidFill>
                <a:latin typeface="Doppio One"/>
                <a:ea typeface="Doppio One"/>
                <a:cs typeface="Doppio One"/>
                <a:sym typeface="Doppio One"/>
              </a:defRPr>
            </a:lvl2pPr>
            <a:lvl3pPr lvl="2" marR="0" rtl="0" algn="l">
              <a:lnSpc>
                <a:spcPct val="100000"/>
              </a:lnSpc>
              <a:spcBef>
                <a:spcPts val="0"/>
              </a:spcBef>
              <a:spcAft>
                <a:spcPts val="0"/>
              </a:spcAft>
              <a:buClr>
                <a:schemeClr val="dk1"/>
              </a:buClr>
              <a:buSzPts val="2800"/>
              <a:buFont typeface="Doppio One"/>
              <a:buNone/>
              <a:defRPr b="1" i="0" sz="2800" u="none" cap="none" strike="noStrike">
                <a:solidFill>
                  <a:schemeClr val="dk1"/>
                </a:solidFill>
                <a:latin typeface="Doppio One"/>
                <a:ea typeface="Doppio One"/>
                <a:cs typeface="Doppio One"/>
                <a:sym typeface="Doppio One"/>
              </a:defRPr>
            </a:lvl3pPr>
            <a:lvl4pPr lvl="3" marR="0" rtl="0" algn="l">
              <a:lnSpc>
                <a:spcPct val="100000"/>
              </a:lnSpc>
              <a:spcBef>
                <a:spcPts val="0"/>
              </a:spcBef>
              <a:spcAft>
                <a:spcPts val="0"/>
              </a:spcAft>
              <a:buClr>
                <a:schemeClr val="dk1"/>
              </a:buClr>
              <a:buSzPts val="2800"/>
              <a:buFont typeface="Doppio One"/>
              <a:buNone/>
              <a:defRPr b="1" i="0" sz="2800" u="none" cap="none" strike="noStrike">
                <a:solidFill>
                  <a:schemeClr val="dk1"/>
                </a:solidFill>
                <a:latin typeface="Doppio One"/>
                <a:ea typeface="Doppio One"/>
                <a:cs typeface="Doppio One"/>
                <a:sym typeface="Doppio One"/>
              </a:defRPr>
            </a:lvl4pPr>
            <a:lvl5pPr lvl="4" marR="0" rtl="0" algn="l">
              <a:lnSpc>
                <a:spcPct val="100000"/>
              </a:lnSpc>
              <a:spcBef>
                <a:spcPts val="0"/>
              </a:spcBef>
              <a:spcAft>
                <a:spcPts val="0"/>
              </a:spcAft>
              <a:buClr>
                <a:schemeClr val="dk1"/>
              </a:buClr>
              <a:buSzPts val="2800"/>
              <a:buFont typeface="Doppio One"/>
              <a:buNone/>
              <a:defRPr b="1" i="0" sz="2800" u="none" cap="none" strike="noStrike">
                <a:solidFill>
                  <a:schemeClr val="dk1"/>
                </a:solidFill>
                <a:latin typeface="Doppio One"/>
                <a:ea typeface="Doppio One"/>
                <a:cs typeface="Doppio One"/>
                <a:sym typeface="Doppio One"/>
              </a:defRPr>
            </a:lvl5pPr>
            <a:lvl6pPr lvl="5" marR="0" rtl="0" algn="l">
              <a:lnSpc>
                <a:spcPct val="100000"/>
              </a:lnSpc>
              <a:spcBef>
                <a:spcPts val="0"/>
              </a:spcBef>
              <a:spcAft>
                <a:spcPts val="0"/>
              </a:spcAft>
              <a:buClr>
                <a:schemeClr val="dk1"/>
              </a:buClr>
              <a:buSzPts val="2800"/>
              <a:buFont typeface="Doppio One"/>
              <a:buNone/>
              <a:defRPr b="1" i="0" sz="2800" u="none" cap="none" strike="noStrike">
                <a:solidFill>
                  <a:schemeClr val="dk1"/>
                </a:solidFill>
                <a:latin typeface="Doppio One"/>
                <a:ea typeface="Doppio One"/>
                <a:cs typeface="Doppio One"/>
                <a:sym typeface="Doppio One"/>
              </a:defRPr>
            </a:lvl6pPr>
            <a:lvl7pPr lvl="6" marR="0" rtl="0" algn="l">
              <a:lnSpc>
                <a:spcPct val="100000"/>
              </a:lnSpc>
              <a:spcBef>
                <a:spcPts val="0"/>
              </a:spcBef>
              <a:spcAft>
                <a:spcPts val="0"/>
              </a:spcAft>
              <a:buClr>
                <a:schemeClr val="dk1"/>
              </a:buClr>
              <a:buSzPts val="2800"/>
              <a:buFont typeface="Doppio One"/>
              <a:buNone/>
              <a:defRPr b="1" i="0" sz="2800" u="none" cap="none" strike="noStrike">
                <a:solidFill>
                  <a:schemeClr val="dk1"/>
                </a:solidFill>
                <a:latin typeface="Doppio One"/>
                <a:ea typeface="Doppio One"/>
                <a:cs typeface="Doppio One"/>
                <a:sym typeface="Doppio One"/>
              </a:defRPr>
            </a:lvl7pPr>
            <a:lvl8pPr lvl="7" marR="0" rtl="0" algn="l">
              <a:lnSpc>
                <a:spcPct val="100000"/>
              </a:lnSpc>
              <a:spcBef>
                <a:spcPts val="0"/>
              </a:spcBef>
              <a:spcAft>
                <a:spcPts val="0"/>
              </a:spcAft>
              <a:buClr>
                <a:schemeClr val="dk1"/>
              </a:buClr>
              <a:buSzPts val="2800"/>
              <a:buFont typeface="Doppio One"/>
              <a:buNone/>
              <a:defRPr b="1" i="0" sz="2800" u="none" cap="none" strike="noStrike">
                <a:solidFill>
                  <a:schemeClr val="dk1"/>
                </a:solidFill>
                <a:latin typeface="Doppio One"/>
                <a:ea typeface="Doppio One"/>
                <a:cs typeface="Doppio One"/>
                <a:sym typeface="Doppio One"/>
              </a:defRPr>
            </a:lvl8pPr>
            <a:lvl9pPr lvl="8" marR="0" rtl="0" algn="l">
              <a:lnSpc>
                <a:spcPct val="100000"/>
              </a:lnSpc>
              <a:spcBef>
                <a:spcPts val="0"/>
              </a:spcBef>
              <a:spcAft>
                <a:spcPts val="0"/>
              </a:spcAft>
              <a:buClr>
                <a:schemeClr val="dk1"/>
              </a:buClr>
              <a:buSzPts val="2800"/>
              <a:buFont typeface="Doppio One"/>
              <a:buNone/>
              <a:defRPr b="1" i="0" sz="2800" u="none" cap="none" strike="noStrike">
                <a:solidFill>
                  <a:schemeClr val="dk1"/>
                </a:solidFill>
                <a:latin typeface="Doppio One"/>
                <a:ea typeface="Doppio One"/>
                <a:cs typeface="Doppio One"/>
                <a:sym typeface="Doppio One"/>
              </a:defRPr>
            </a:lvl9pPr>
          </a:lstStyle>
          <a:p/>
        </p:txBody>
      </p:sp>
      <p:sp>
        <p:nvSpPr>
          <p:cNvPr id="160" name="Google Shape;160;p3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1"/>
              </a:buClr>
              <a:buSzPts val="1800"/>
              <a:buFont typeface="Encode Sans"/>
              <a:buChar char="●"/>
              <a:defRPr b="0" i="0" sz="1800" u="none" cap="none" strike="noStrike">
                <a:solidFill>
                  <a:schemeClr val="dk1"/>
                </a:solidFill>
                <a:latin typeface="Encode Sans"/>
                <a:ea typeface="Encode Sans"/>
                <a:cs typeface="Encode Sans"/>
                <a:sym typeface="Encode Sans"/>
              </a:defRPr>
            </a:lvl1pPr>
            <a:lvl2pPr indent="-317500" lvl="1" marL="914400" marR="0" rtl="0" algn="l">
              <a:lnSpc>
                <a:spcPct val="115000"/>
              </a:lnSpc>
              <a:spcBef>
                <a:spcPts val="0"/>
              </a:spcBef>
              <a:spcAft>
                <a:spcPts val="0"/>
              </a:spcAft>
              <a:buClr>
                <a:schemeClr val="dk1"/>
              </a:buClr>
              <a:buSzPts val="1400"/>
              <a:buFont typeface="Encode Sans"/>
              <a:buChar char="○"/>
              <a:defRPr b="0" i="0" sz="1400" u="none" cap="none" strike="noStrike">
                <a:solidFill>
                  <a:schemeClr val="dk1"/>
                </a:solidFill>
                <a:latin typeface="Encode Sans"/>
                <a:ea typeface="Encode Sans"/>
                <a:cs typeface="Encode Sans"/>
                <a:sym typeface="Encode Sans"/>
              </a:defRPr>
            </a:lvl2pPr>
            <a:lvl3pPr indent="-317500" lvl="2" marL="1371600" marR="0" rtl="0" algn="l">
              <a:lnSpc>
                <a:spcPct val="115000"/>
              </a:lnSpc>
              <a:spcBef>
                <a:spcPts val="0"/>
              </a:spcBef>
              <a:spcAft>
                <a:spcPts val="0"/>
              </a:spcAft>
              <a:buClr>
                <a:schemeClr val="dk1"/>
              </a:buClr>
              <a:buSzPts val="1400"/>
              <a:buFont typeface="Encode Sans"/>
              <a:buChar char="■"/>
              <a:defRPr b="0" i="0" sz="1400" u="none" cap="none" strike="noStrike">
                <a:solidFill>
                  <a:schemeClr val="dk1"/>
                </a:solidFill>
                <a:latin typeface="Encode Sans"/>
                <a:ea typeface="Encode Sans"/>
                <a:cs typeface="Encode Sans"/>
                <a:sym typeface="Encode Sans"/>
              </a:defRPr>
            </a:lvl3pPr>
            <a:lvl4pPr indent="-317500" lvl="3" marL="1828800" marR="0" rtl="0" algn="l">
              <a:lnSpc>
                <a:spcPct val="115000"/>
              </a:lnSpc>
              <a:spcBef>
                <a:spcPts val="0"/>
              </a:spcBef>
              <a:spcAft>
                <a:spcPts val="0"/>
              </a:spcAft>
              <a:buClr>
                <a:schemeClr val="dk1"/>
              </a:buClr>
              <a:buSzPts val="1400"/>
              <a:buFont typeface="Encode Sans"/>
              <a:buChar char="●"/>
              <a:defRPr b="0" i="0" sz="1400" u="none" cap="none" strike="noStrike">
                <a:solidFill>
                  <a:schemeClr val="dk1"/>
                </a:solidFill>
                <a:latin typeface="Encode Sans"/>
                <a:ea typeface="Encode Sans"/>
                <a:cs typeface="Encode Sans"/>
                <a:sym typeface="Encode Sans"/>
              </a:defRPr>
            </a:lvl4pPr>
            <a:lvl5pPr indent="-317500" lvl="4" marL="2286000" marR="0" rtl="0" algn="l">
              <a:lnSpc>
                <a:spcPct val="115000"/>
              </a:lnSpc>
              <a:spcBef>
                <a:spcPts val="0"/>
              </a:spcBef>
              <a:spcAft>
                <a:spcPts val="0"/>
              </a:spcAft>
              <a:buClr>
                <a:schemeClr val="dk1"/>
              </a:buClr>
              <a:buSzPts val="1400"/>
              <a:buFont typeface="Encode Sans"/>
              <a:buChar char="○"/>
              <a:defRPr b="0" i="0" sz="1400" u="none" cap="none" strike="noStrike">
                <a:solidFill>
                  <a:schemeClr val="dk1"/>
                </a:solidFill>
                <a:latin typeface="Encode Sans"/>
                <a:ea typeface="Encode Sans"/>
                <a:cs typeface="Encode Sans"/>
                <a:sym typeface="Encode Sans"/>
              </a:defRPr>
            </a:lvl5pPr>
            <a:lvl6pPr indent="-317500" lvl="5" marL="2743200" marR="0" rtl="0" algn="l">
              <a:lnSpc>
                <a:spcPct val="115000"/>
              </a:lnSpc>
              <a:spcBef>
                <a:spcPts val="0"/>
              </a:spcBef>
              <a:spcAft>
                <a:spcPts val="0"/>
              </a:spcAft>
              <a:buClr>
                <a:schemeClr val="dk1"/>
              </a:buClr>
              <a:buSzPts val="1400"/>
              <a:buFont typeface="Encode Sans"/>
              <a:buChar char="■"/>
              <a:defRPr b="0" i="0" sz="1400" u="none" cap="none" strike="noStrike">
                <a:solidFill>
                  <a:schemeClr val="dk1"/>
                </a:solidFill>
                <a:latin typeface="Encode Sans"/>
                <a:ea typeface="Encode Sans"/>
                <a:cs typeface="Encode Sans"/>
                <a:sym typeface="Encode Sans"/>
              </a:defRPr>
            </a:lvl6pPr>
            <a:lvl7pPr indent="-317500" lvl="6" marL="3200400" marR="0" rtl="0" algn="l">
              <a:lnSpc>
                <a:spcPct val="115000"/>
              </a:lnSpc>
              <a:spcBef>
                <a:spcPts val="0"/>
              </a:spcBef>
              <a:spcAft>
                <a:spcPts val="0"/>
              </a:spcAft>
              <a:buClr>
                <a:schemeClr val="dk1"/>
              </a:buClr>
              <a:buSzPts val="1400"/>
              <a:buFont typeface="Encode Sans"/>
              <a:buChar char="●"/>
              <a:defRPr b="0" i="0" sz="1400" u="none" cap="none" strike="noStrike">
                <a:solidFill>
                  <a:schemeClr val="dk1"/>
                </a:solidFill>
                <a:latin typeface="Encode Sans"/>
                <a:ea typeface="Encode Sans"/>
                <a:cs typeface="Encode Sans"/>
                <a:sym typeface="Encode Sans"/>
              </a:defRPr>
            </a:lvl7pPr>
            <a:lvl8pPr indent="-317500" lvl="7" marL="3657600" marR="0" rtl="0" algn="l">
              <a:lnSpc>
                <a:spcPct val="115000"/>
              </a:lnSpc>
              <a:spcBef>
                <a:spcPts val="0"/>
              </a:spcBef>
              <a:spcAft>
                <a:spcPts val="0"/>
              </a:spcAft>
              <a:buClr>
                <a:schemeClr val="dk1"/>
              </a:buClr>
              <a:buSzPts val="1400"/>
              <a:buFont typeface="Encode Sans"/>
              <a:buChar char="○"/>
              <a:defRPr b="0" i="0" sz="1400" u="none" cap="none" strike="noStrike">
                <a:solidFill>
                  <a:schemeClr val="dk1"/>
                </a:solidFill>
                <a:latin typeface="Encode Sans"/>
                <a:ea typeface="Encode Sans"/>
                <a:cs typeface="Encode Sans"/>
                <a:sym typeface="Encode Sans"/>
              </a:defRPr>
            </a:lvl8pPr>
            <a:lvl9pPr indent="-317500" lvl="8" marL="4114800" marR="0" rtl="0" algn="l">
              <a:lnSpc>
                <a:spcPct val="115000"/>
              </a:lnSpc>
              <a:spcBef>
                <a:spcPts val="0"/>
              </a:spcBef>
              <a:spcAft>
                <a:spcPts val="0"/>
              </a:spcAft>
              <a:buClr>
                <a:schemeClr val="dk1"/>
              </a:buClr>
              <a:buSzPts val="1400"/>
              <a:buFont typeface="Encode Sans"/>
              <a:buChar char="■"/>
              <a:defRPr b="0" i="0" sz="1400" u="none" cap="none" strike="noStrike">
                <a:solidFill>
                  <a:schemeClr val="dk1"/>
                </a:solidFill>
                <a:latin typeface="Encode Sans"/>
                <a:ea typeface="Encode Sans"/>
                <a:cs typeface="Encode Sans"/>
                <a:sym typeface="Encode Sans"/>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slide" Target="/ppt/slides/slide10.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slide" Target="/ppt/slides/slide11.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slide" Target="/ppt/slides/slide1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slide" Target="/ppt/slides/slide13.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slide" Target="/ppt/slides/slide14.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slide" Target="/ppt/slides/slide15.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slide" Target="/ppt/slides/slide16.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slide" Target="/ppt/slides/slide17.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slide" Target="/ppt/slides/slide20.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slide" Target="/ppt/slid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slide" Target="/ppt/slid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slide" Target="/ppt/slid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slide" Target="/ppt/slid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slide" Target="/ppt/slides/slide26.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slide" Target="/ppt/slid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slide" Target="/ppt/slid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 Id="rId3" Type="http://schemas.openxmlformats.org/officeDocument/2006/relationships/hyperlink" Target="https://ccnadesdecero.es/spanning-tree-protocol-stp-como-funciona/" TargetMode="External"/><Relationship Id="rId4" Type="http://schemas.openxmlformats.org/officeDocument/2006/relationships/hyperlink" Target="https://techhub.hpe.com/eginfolib/networking/docs/switches/5820x-5800/5998-7387r_l2-lan_cg/content/441756596.htm" TargetMode="External"/><Relationship Id="rId5"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slide" Target="/ppt/slides/slide4.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slide" Target="/ppt/slid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slide" Target="/ppt/slides/slide6.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slide" Target="/ppt/slid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slide" Target="/ppt/slid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slide" Target="/ppt/slid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g2244d29c869_2_275"/>
          <p:cNvSpPr txBox="1"/>
          <p:nvPr>
            <p:ph type="title"/>
          </p:nvPr>
        </p:nvSpPr>
        <p:spPr>
          <a:xfrm>
            <a:off x="1396950" y="1650313"/>
            <a:ext cx="6350100" cy="1289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100"/>
              <a:buFont typeface="Bookman Old Style"/>
              <a:buNone/>
            </a:pPr>
            <a:r>
              <a:rPr lang="en" sz="6000"/>
              <a:t>CLASE SEMANA 7</a:t>
            </a:r>
            <a:endParaRPr sz="6000"/>
          </a:p>
        </p:txBody>
      </p:sp>
      <p:cxnSp>
        <p:nvCxnSpPr>
          <p:cNvPr id="275" name="Google Shape;275;g2244d29c869_2_275"/>
          <p:cNvCxnSpPr>
            <a:stCxn id="276" idx="0"/>
          </p:cNvCxnSpPr>
          <p:nvPr/>
        </p:nvCxnSpPr>
        <p:spPr>
          <a:xfrm rot="10800000">
            <a:off x="789775" y="-6911"/>
            <a:ext cx="0" cy="646800"/>
          </a:xfrm>
          <a:prstGeom prst="straightConnector1">
            <a:avLst/>
          </a:prstGeom>
          <a:noFill/>
          <a:ln cap="flat" cmpd="sng" w="19050">
            <a:solidFill>
              <a:schemeClr val="lt1"/>
            </a:solidFill>
            <a:prstDash val="solid"/>
            <a:round/>
            <a:headEnd len="sm" w="sm" type="none"/>
            <a:tailEnd len="sm" w="sm" type="none"/>
          </a:ln>
        </p:spPr>
      </p:cxnSp>
      <p:sp>
        <p:nvSpPr>
          <p:cNvPr id="277" name="Google Shape;277;g2244d29c869_2_275">
            <a:hlinkClick action="ppaction://hlinkshowjump?jump=previousslide"/>
          </p:cNvPr>
          <p:cNvSpPr/>
          <p:nvPr/>
        </p:nvSpPr>
        <p:spPr>
          <a:xfrm rot="10800000">
            <a:off x="745722" y="3806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276" name="Google Shape;276;g2244d29c869_2_275">
            <a:hlinkClick action="ppaction://hlinkshowjump?jump=nextslide"/>
          </p:cNvPr>
          <p:cNvSpPr/>
          <p:nvPr/>
        </p:nvSpPr>
        <p:spPr>
          <a:xfrm>
            <a:off x="745525" y="6398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74"/>
                                        </p:tgtEl>
                                        <p:attrNameLst>
                                          <p:attrName>style.visibility</p:attrName>
                                        </p:attrNameLst>
                                      </p:cBhvr>
                                      <p:to>
                                        <p:strVal val="visible"/>
                                      </p:to>
                                    </p:set>
                                    <p:anim calcmode="lin" valueType="num">
                                      <p:cBhvr additive="base">
                                        <p:cTn dur="1000"/>
                                        <p:tgtEl>
                                          <p:spTgt spid="274"/>
                                        </p:tgtEl>
                                        <p:attrNameLst>
                                          <p:attrName>ppt_w</p:attrName>
                                        </p:attrNameLst>
                                      </p:cBhvr>
                                      <p:tavLst>
                                        <p:tav fmla="" tm="0">
                                          <p:val>
                                            <p:strVal val="0"/>
                                          </p:val>
                                        </p:tav>
                                        <p:tav fmla="" tm="100000">
                                          <p:val>
                                            <p:strVal val="#ppt_w"/>
                                          </p:val>
                                        </p:tav>
                                      </p:tavLst>
                                    </p:anim>
                                    <p:anim calcmode="lin" valueType="num">
                                      <p:cBhvr additive="base">
                                        <p:cTn dur="1000"/>
                                        <p:tgtEl>
                                          <p:spTgt spid="274"/>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g2244d29c869_2_387"/>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2" name="Google Shape;402;g2244d29c869_2_387"/>
          <p:cNvGrpSpPr/>
          <p:nvPr/>
        </p:nvGrpSpPr>
        <p:grpSpPr>
          <a:xfrm>
            <a:off x="629692" y="1105264"/>
            <a:ext cx="144992" cy="269769"/>
            <a:chOff x="629692" y="1105264"/>
            <a:chExt cx="144992" cy="269769"/>
          </a:xfrm>
        </p:grpSpPr>
        <p:sp>
          <p:nvSpPr>
            <p:cNvPr id="403" name="Google Shape;403;g2244d29c869_2_387"/>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g2244d29c869_2_387"/>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5" name="Google Shape;405;g2244d29c869_2_387">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406" name="Google Shape;406;g2244d29c869_2_387"/>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407" name="Google Shape;407;g2244d29c869_2_387">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408" name="Google Shape;408;g2244d29c869_2_387">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pic>
        <p:nvPicPr>
          <p:cNvPr id="409" name="Google Shape;409;g2244d29c869_2_387"/>
          <p:cNvPicPr preferRelativeResize="0"/>
          <p:nvPr/>
        </p:nvPicPr>
        <p:blipFill rotWithShape="1">
          <a:blip r:embed="rId4">
            <a:alphaModFix/>
          </a:blip>
          <a:srcRect b="0" l="0" r="0" t="0"/>
          <a:stretch/>
        </p:blipFill>
        <p:spPr>
          <a:xfrm>
            <a:off x="1433000" y="365575"/>
            <a:ext cx="5883126" cy="44123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cxnSp>
        <p:nvCxnSpPr>
          <p:cNvPr id="414" name="Google Shape;414;g2244d29c869_2_399"/>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415" name="Google Shape;415;g2244d29c869_2_399"/>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416" name="Google Shape;416;g2244d29c869_2_399"/>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417" name="Google Shape;417;g2244d29c869_2_399"/>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8" name="Google Shape;418;g2244d29c869_2_399"/>
          <p:cNvGrpSpPr/>
          <p:nvPr/>
        </p:nvGrpSpPr>
        <p:grpSpPr>
          <a:xfrm>
            <a:off x="629692" y="1105264"/>
            <a:ext cx="144992" cy="269769"/>
            <a:chOff x="629692" y="1105264"/>
            <a:chExt cx="144992" cy="269769"/>
          </a:xfrm>
        </p:grpSpPr>
        <p:sp>
          <p:nvSpPr>
            <p:cNvPr id="419" name="Google Shape;419;g2244d29c869_2_399"/>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g2244d29c869_2_399"/>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1" name="Google Shape;421;g2244d29c869_2_399">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422" name="Google Shape;422;g2244d29c869_2_399"/>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423" name="Google Shape;423;g2244d29c869_2_399">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424" name="Google Shape;424;g2244d29c869_2_399">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425" name="Google Shape;425;g2244d29c869_2_399"/>
          <p:cNvSpPr txBox="1"/>
          <p:nvPr>
            <p:ph idx="1" type="subTitle"/>
          </p:nvPr>
        </p:nvSpPr>
        <p:spPr>
          <a:xfrm>
            <a:off x="449427" y="1794375"/>
            <a:ext cx="2267700" cy="208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#2 Tabla de Direcciones MAC Inestable</a:t>
            </a:r>
            <a:endParaRPr b="1" sz="2400"/>
          </a:p>
        </p:txBody>
      </p:sp>
      <p:pic>
        <p:nvPicPr>
          <p:cNvPr id="426" name="Google Shape;426;g2244d29c869_2_399"/>
          <p:cNvPicPr preferRelativeResize="0"/>
          <p:nvPr/>
        </p:nvPicPr>
        <p:blipFill rotWithShape="1">
          <a:blip r:embed="rId4">
            <a:alphaModFix/>
          </a:blip>
          <a:srcRect b="0" l="0" r="0" t="0"/>
          <a:stretch/>
        </p:blipFill>
        <p:spPr>
          <a:xfrm>
            <a:off x="3076775" y="431825"/>
            <a:ext cx="5883126" cy="44123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414"/>
                                        </p:tgtEl>
                                        <p:attrNameLst>
                                          <p:attrName>style.visibility</p:attrName>
                                        </p:attrNameLst>
                                      </p:cBhvr>
                                      <p:to>
                                        <p:strVal val="visible"/>
                                      </p:to>
                                    </p:set>
                                    <p:anim calcmode="lin" valueType="num">
                                      <p:cBhvr additive="base">
                                        <p:cTn dur="1000"/>
                                        <p:tgtEl>
                                          <p:spTgt spid="414"/>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415"/>
                                        </p:tgtEl>
                                        <p:attrNameLst>
                                          <p:attrName>style.visibility</p:attrName>
                                        </p:attrNameLst>
                                      </p:cBhvr>
                                      <p:to>
                                        <p:strVal val="visible"/>
                                      </p:to>
                                    </p:set>
                                    <p:anim calcmode="lin" valueType="num">
                                      <p:cBhvr additive="base">
                                        <p:cTn dur="1000"/>
                                        <p:tgtEl>
                                          <p:spTgt spid="415"/>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416"/>
                                        </p:tgtEl>
                                        <p:attrNameLst>
                                          <p:attrName>style.visibility</p:attrName>
                                        </p:attrNameLst>
                                      </p:cBhvr>
                                      <p:to>
                                        <p:strVal val="visible"/>
                                      </p:to>
                                    </p:set>
                                    <p:anim calcmode="lin" valueType="num">
                                      <p:cBhvr additive="base">
                                        <p:cTn dur="1000"/>
                                        <p:tgtEl>
                                          <p:spTgt spid="41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g2244d29c869_2_415"/>
          <p:cNvSpPr txBox="1"/>
          <p:nvPr>
            <p:ph idx="1" type="subTitle"/>
          </p:nvPr>
        </p:nvSpPr>
        <p:spPr>
          <a:xfrm>
            <a:off x="309950" y="1794375"/>
            <a:ext cx="3690300" cy="24690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lt1"/>
              </a:buClr>
              <a:buSzPts val="1400"/>
              <a:buNone/>
            </a:pPr>
            <a:r>
              <a:rPr lang="en" sz="1800"/>
              <a:t>Las tramas que viajan en bucle (infinitamente) en un una tormenta de broadcast causan un tercer problema: múltiples copias de la trama llegan al destino.</a:t>
            </a:r>
            <a:endParaRPr sz="1800"/>
          </a:p>
          <a:p>
            <a:pPr indent="0" lvl="0" marL="0" rtl="0" algn="l">
              <a:lnSpc>
                <a:spcPct val="100000"/>
              </a:lnSpc>
              <a:spcBef>
                <a:spcPts val="0"/>
              </a:spcBef>
              <a:spcAft>
                <a:spcPts val="0"/>
              </a:spcAft>
              <a:buClr>
                <a:schemeClr val="lt1"/>
              </a:buClr>
              <a:buSzPts val="1400"/>
              <a:buNone/>
            </a:pPr>
            <a:r>
              <a:t/>
            </a:r>
            <a:endParaRPr sz="1700"/>
          </a:p>
        </p:txBody>
      </p:sp>
      <p:sp>
        <p:nvSpPr>
          <p:cNvPr id="432" name="Google Shape;432;g2244d29c869_2_415"/>
          <p:cNvSpPr txBox="1"/>
          <p:nvPr>
            <p:ph idx="3" type="subTitle"/>
          </p:nvPr>
        </p:nvSpPr>
        <p:spPr>
          <a:xfrm>
            <a:off x="1151875" y="431825"/>
            <a:ext cx="50859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100"/>
              <a:t>#3 Múltiple Transmisión de Tramas</a:t>
            </a:r>
            <a:endParaRPr b="1" sz="2100"/>
          </a:p>
        </p:txBody>
      </p:sp>
      <p:cxnSp>
        <p:nvCxnSpPr>
          <p:cNvPr id="433" name="Google Shape;433;g2244d29c869_2_415"/>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434" name="Google Shape;434;g2244d29c869_2_415"/>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435" name="Google Shape;435;g2244d29c869_2_415"/>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436" name="Google Shape;436;g2244d29c869_2_415"/>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7" name="Google Shape;437;g2244d29c869_2_415"/>
          <p:cNvGrpSpPr/>
          <p:nvPr/>
        </p:nvGrpSpPr>
        <p:grpSpPr>
          <a:xfrm>
            <a:off x="629692" y="1105264"/>
            <a:ext cx="144992" cy="269769"/>
            <a:chOff x="629692" y="1105264"/>
            <a:chExt cx="144992" cy="269769"/>
          </a:xfrm>
        </p:grpSpPr>
        <p:sp>
          <p:nvSpPr>
            <p:cNvPr id="438" name="Google Shape;438;g2244d29c869_2_415"/>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g2244d29c869_2_415"/>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0" name="Google Shape;440;g2244d29c869_2_415">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441" name="Google Shape;441;g2244d29c869_2_415"/>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442" name="Google Shape;442;g2244d29c869_2_415">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443" name="Google Shape;443;g2244d29c869_2_415">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pic>
        <p:nvPicPr>
          <p:cNvPr id="444" name="Google Shape;444;g2244d29c869_2_415"/>
          <p:cNvPicPr preferRelativeResize="0"/>
          <p:nvPr/>
        </p:nvPicPr>
        <p:blipFill rotWithShape="1">
          <a:blip r:embed="rId4">
            <a:alphaModFix/>
          </a:blip>
          <a:srcRect b="0" l="0" r="0" t="0"/>
          <a:stretch/>
        </p:blipFill>
        <p:spPr>
          <a:xfrm>
            <a:off x="4216925" y="1105275"/>
            <a:ext cx="4663974" cy="34979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433"/>
                                        </p:tgtEl>
                                        <p:attrNameLst>
                                          <p:attrName>style.visibility</p:attrName>
                                        </p:attrNameLst>
                                      </p:cBhvr>
                                      <p:to>
                                        <p:strVal val="visible"/>
                                      </p:to>
                                    </p:set>
                                    <p:anim calcmode="lin" valueType="num">
                                      <p:cBhvr additive="base">
                                        <p:cTn dur="1000"/>
                                        <p:tgtEl>
                                          <p:spTgt spid="433"/>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434"/>
                                        </p:tgtEl>
                                        <p:attrNameLst>
                                          <p:attrName>style.visibility</p:attrName>
                                        </p:attrNameLst>
                                      </p:cBhvr>
                                      <p:to>
                                        <p:strVal val="visible"/>
                                      </p:to>
                                    </p:set>
                                    <p:anim calcmode="lin" valueType="num">
                                      <p:cBhvr additive="base">
                                        <p:cTn dur="1000"/>
                                        <p:tgtEl>
                                          <p:spTgt spid="434"/>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435"/>
                                        </p:tgtEl>
                                        <p:attrNameLst>
                                          <p:attrName>style.visibility</p:attrName>
                                        </p:attrNameLst>
                                      </p:cBhvr>
                                      <p:to>
                                        <p:strVal val="visible"/>
                                      </p:to>
                                    </p:set>
                                    <p:anim calcmode="lin" valueType="num">
                                      <p:cBhvr additive="base">
                                        <p:cTn dur="1000"/>
                                        <p:tgtEl>
                                          <p:spTgt spid="43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cxnSp>
        <p:nvCxnSpPr>
          <p:cNvPr id="449" name="Google Shape;449;g2244d29c869_2_432"/>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450" name="Google Shape;450;g2244d29c869_2_432"/>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451" name="Google Shape;451;g2244d29c869_2_432"/>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452" name="Google Shape;452;g2244d29c869_2_432"/>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53" name="Google Shape;453;g2244d29c869_2_432"/>
          <p:cNvGrpSpPr/>
          <p:nvPr/>
        </p:nvGrpSpPr>
        <p:grpSpPr>
          <a:xfrm>
            <a:off x="629692" y="1105264"/>
            <a:ext cx="144992" cy="269769"/>
            <a:chOff x="629692" y="1105264"/>
            <a:chExt cx="144992" cy="269769"/>
          </a:xfrm>
        </p:grpSpPr>
        <p:sp>
          <p:nvSpPr>
            <p:cNvPr id="454" name="Google Shape;454;g2244d29c869_2_432"/>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g2244d29c869_2_432"/>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6" name="Google Shape;456;g2244d29c869_2_432">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457" name="Google Shape;457;g2244d29c869_2_432"/>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458" name="Google Shape;458;g2244d29c869_2_432">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459" name="Google Shape;459;g2244d29c869_2_432">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460" name="Google Shape;460;g2244d29c869_2_432"/>
          <p:cNvSpPr txBox="1"/>
          <p:nvPr>
            <p:ph idx="1" type="subTitle"/>
          </p:nvPr>
        </p:nvSpPr>
        <p:spPr>
          <a:xfrm>
            <a:off x="1608176" y="737700"/>
            <a:ext cx="55950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100"/>
              <a:t>Resumen de los tres problemas que ocurren si no se Usa STP</a:t>
            </a:r>
            <a:endParaRPr b="1" sz="2100"/>
          </a:p>
        </p:txBody>
      </p:sp>
      <p:pic>
        <p:nvPicPr>
          <p:cNvPr id="461" name="Google Shape;461;g2244d29c869_2_432"/>
          <p:cNvPicPr preferRelativeResize="0"/>
          <p:nvPr/>
        </p:nvPicPr>
        <p:blipFill rotWithShape="1">
          <a:blip r:embed="rId4">
            <a:alphaModFix/>
          </a:blip>
          <a:srcRect b="0" l="0" r="0" t="0"/>
          <a:stretch/>
        </p:blipFill>
        <p:spPr>
          <a:xfrm>
            <a:off x="492050" y="1687725"/>
            <a:ext cx="8185074" cy="29192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449"/>
                                        </p:tgtEl>
                                        <p:attrNameLst>
                                          <p:attrName>style.visibility</p:attrName>
                                        </p:attrNameLst>
                                      </p:cBhvr>
                                      <p:to>
                                        <p:strVal val="visible"/>
                                      </p:to>
                                    </p:set>
                                    <p:anim calcmode="lin" valueType="num">
                                      <p:cBhvr additive="base">
                                        <p:cTn dur="1000"/>
                                        <p:tgtEl>
                                          <p:spTgt spid="449"/>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450"/>
                                        </p:tgtEl>
                                        <p:attrNameLst>
                                          <p:attrName>style.visibility</p:attrName>
                                        </p:attrNameLst>
                                      </p:cBhvr>
                                      <p:to>
                                        <p:strVal val="visible"/>
                                      </p:to>
                                    </p:set>
                                    <p:anim calcmode="lin" valueType="num">
                                      <p:cBhvr additive="base">
                                        <p:cTn dur="1000"/>
                                        <p:tgtEl>
                                          <p:spTgt spid="450"/>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451"/>
                                        </p:tgtEl>
                                        <p:attrNameLst>
                                          <p:attrName>style.visibility</p:attrName>
                                        </p:attrNameLst>
                                      </p:cBhvr>
                                      <p:to>
                                        <p:strVal val="visible"/>
                                      </p:to>
                                    </p:set>
                                    <p:anim calcmode="lin" valueType="num">
                                      <p:cBhvr additive="base">
                                        <p:cTn dur="1000"/>
                                        <p:tgtEl>
                                          <p:spTgt spid="45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g2244d29c869_2_448"/>
          <p:cNvSpPr txBox="1"/>
          <p:nvPr>
            <p:ph idx="1" type="subTitle"/>
          </p:nvPr>
        </p:nvSpPr>
        <p:spPr>
          <a:xfrm>
            <a:off x="404400" y="1985450"/>
            <a:ext cx="5079600" cy="2394600"/>
          </a:xfrm>
          <a:prstGeom prst="rect">
            <a:avLst/>
          </a:prstGeom>
          <a:noFill/>
          <a:ln>
            <a:noFill/>
          </a:ln>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Clr>
                <a:schemeClr val="lt1"/>
              </a:buClr>
              <a:buSzPts val="1700"/>
              <a:buChar char="●"/>
            </a:pPr>
            <a:r>
              <a:rPr lang="en" sz="1700"/>
              <a:t>Como la función de STP es eliminar ciclos, se ayuda de 3 pasos básicos</a:t>
            </a:r>
            <a:endParaRPr sz="1700"/>
          </a:p>
          <a:p>
            <a:pPr indent="0" lvl="0" marL="0" rtl="0" algn="l">
              <a:lnSpc>
                <a:spcPct val="100000"/>
              </a:lnSpc>
              <a:spcBef>
                <a:spcPts val="0"/>
              </a:spcBef>
              <a:spcAft>
                <a:spcPts val="0"/>
              </a:spcAft>
              <a:buClr>
                <a:schemeClr val="lt1"/>
              </a:buClr>
              <a:buSzPts val="1400"/>
              <a:buNone/>
            </a:pPr>
            <a:r>
              <a:t/>
            </a:r>
            <a:endParaRPr sz="1700"/>
          </a:p>
        </p:txBody>
      </p:sp>
      <p:sp>
        <p:nvSpPr>
          <p:cNvPr id="467" name="Google Shape;467;g2244d29c869_2_448"/>
          <p:cNvSpPr txBox="1"/>
          <p:nvPr>
            <p:ph idx="3" type="subTitle"/>
          </p:nvPr>
        </p:nvSpPr>
        <p:spPr>
          <a:xfrm>
            <a:off x="2239103" y="946150"/>
            <a:ext cx="47034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Spanning Tree Protocol</a:t>
            </a:r>
            <a:endParaRPr b="1" sz="2400"/>
          </a:p>
        </p:txBody>
      </p:sp>
      <p:cxnSp>
        <p:nvCxnSpPr>
          <p:cNvPr id="468" name="Google Shape;468;g2244d29c869_2_448"/>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469" name="Google Shape;469;g2244d29c869_2_448"/>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470" name="Google Shape;470;g2244d29c869_2_448"/>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471" name="Google Shape;471;g2244d29c869_2_448"/>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2" name="Google Shape;472;g2244d29c869_2_448"/>
          <p:cNvGrpSpPr/>
          <p:nvPr/>
        </p:nvGrpSpPr>
        <p:grpSpPr>
          <a:xfrm>
            <a:off x="629692" y="1105264"/>
            <a:ext cx="144992" cy="269769"/>
            <a:chOff x="629692" y="1105264"/>
            <a:chExt cx="144992" cy="269769"/>
          </a:xfrm>
        </p:grpSpPr>
        <p:sp>
          <p:nvSpPr>
            <p:cNvPr id="473" name="Google Shape;473;g2244d29c869_2_448"/>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g2244d29c869_2_448"/>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5" name="Google Shape;475;g2244d29c869_2_448">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476" name="Google Shape;476;g2244d29c869_2_448"/>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477" name="Google Shape;477;g2244d29c869_2_448">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478" name="Google Shape;478;g2244d29c869_2_448">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pic>
        <p:nvPicPr>
          <p:cNvPr id="479" name="Google Shape;479;g2244d29c869_2_448"/>
          <p:cNvPicPr preferRelativeResize="0"/>
          <p:nvPr/>
        </p:nvPicPr>
        <p:blipFill rotWithShape="1">
          <a:blip r:embed="rId4">
            <a:alphaModFix/>
          </a:blip>
          <a:srcRect b="0" l="0" r="0" t="0"/>
          <a:stretch/>
        </p:blipFill>
        <p:spPr>
          <a:xfrm>
            <a:off x="5138346" y="2690446"/>
            <a:ext cx="3318150" cy="1689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468"/>
                                        </p:tgtEl>
                                        <p:attrNameLst>
                                          <p:attrName>style.visibility</p:attrName>
                                        </p:attrNameLst>
                                      </p:cBhvr>
                                      <p:to>
                                        <p:strVal val="visible"/>
                                      </p:to>
                                    </p:set>
                                    <p:anim calcmode="lin" valueType="num">
                                      <p:cBhvr additive="base">
                                        <p:cTn dur="1000"/>
                                        <p:tgtEl>
                                          <p:spTgt spid="468"/>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469"/>
                                        </p:tgtEl>
                                        <p:attrNameLst>
                                          <p:attrName>style.visibility</p:attrName>
                                        </p:attrNameLst>
                                      </p:cBhvr>
                                      <p:to>
                                        <p:strVal val="visible"/>
                                      </p:to>
                                    </p:set>
                                    <p:anim calcmode="lin" valueType="num">
                                      <p:cBhvr additive="base">
                                        <p:cTn dur="1000"/>
                                        <p:tgtEl>
                                          <p:spTgt spid="469"/>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470"/>
                                        </p:tgtEl>
                                        <p:attrNameLst>
                                          <p:attrName>style.visibility</p:attrName>
                                        </p:attrNameLst>
                                      </p:cBhvr>
                                      <p:to>
                                        <p:strVal val="visible"/>
                                      </p:to>
                                    </p:set>
                                    <p:anim calcmode="lin" valueType="num">
                                      <p:cBhvr additive="base">
                                        <p:cTn dur="1000"/>
                                        <p:tgtEl>
                                          <p:spTgt spid="47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g2244d29c869_2_465"/>
          <p:cNvSpPr txBox="1"/>
          <p:nvPr>
            <p:ph idx="1" type="subTitle"/>
          </p:nvPr>
        </p:nvSpPr>
        <p:spPr>
          <a:xfrm>
            <a:off x="492050" y="1504925"/>
            <a:ext cx="7762500" cy="2946000"/>
          </a:xfrm>
          <a:prstGeom prst="rect">
            <a:avLst/>
          </a:prstGeom>
          <a:noFill/>
          <a:ln>
            <a:noFill/>
          </a:ln>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Clr>
                <a:schemeClr val="lt1"/>
              </a:buClr>
              <a:buSzPts val="1700"/>
              <a:buChar char="●"/>
            </a:pPr>
            <a:r>
              <a:rPr lang="en" sz="1700"/>
              <a:t>Selecciona un switch como un "root bridge".</a:t>
            </a:r>
            <a:endParaRPr sz="1700"/>
          </a:p>
          <a:p>
            <a:pPr indent="-336550" lvl="0" marL="457200" rtl="0" algn="l">
              <a:lnSpc>
                <a:spcPct val="100000"/>
              </a:lnSpc>
              <a:spcBef>
                <a:spcPts val="0"/>
              </a:spcBef>
              <a:spcAft>
                <a:spcPts val="0"/>
              </a:spcAft>
              <a:buClr>
                <a:schemeClr val="lt1"/>
              </a:buClr>
              <a:buSzPts val="1700"/>
              <a:buChar char="●"/>
            </a:pPr>
            <a:r>
              <a:rPr lang="en" sz="1700"/>
              <a:t>Root Bridge es el punto central en la red</a:t>
            </a:r>
            <a:endParaRPr sz="1700"/>
          </a:p>
        </p:txBody>
      </p:sp>
      <p:sp>
        <p:nvSpPr>
          <p:cNvPr id="485" name="Google Shape;485;g2244d29c869_2_465"/>
          <p:cNvSpPr txBox="1"/>
          <p:nvPr>
            <p:ph idx="3" type="subTitle"/>
          </p:nvPr>
        </p:nvSpPr>
        <p:spPr>
          <a:xfrm>
            <a:off x="2239075" y="796150"/>
            <a:ext cx="37647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Paso 1</a:t>
            </a:r>
            <a:endParaRPr b="1" sz="2400"/>
          </a:p>
        </p:txBody>
      </p:sp>
      <p:cxnSp>
        <p:nvCxnSpPr>
          <p:cNvPr id="486" name="Google Shape;486;g2244d29c869_2_465"/>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487" name="Google Shape;487;g2244d29c869_2_465"/>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488" name="Google Shape;488;g2244d29c869_2_465"/>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489" name="Google Shape;489;g2244d29c869_2_465"/>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0" name="Google Shape;490;g2244d29c869_2_465"/>
          <p:cNvGrpSpPr/>
          <p:nvPr/>
        </p:nvGrpSpPr>
        <p:grpSpPr>
          <a:xfrm>
            <a:off x="629692" y="1105264"/>
            <a:ext cx="144992" cy="269769"/>
            <a:chOff x="629692" y="1105264"/>
            <a:chExt cx="144992" cy="269769"/>
          </a:xfrm>
        </p:grpSpPr>
        <p:sp>
          <p:nvSpPr>
            <p:cNvPr id="491" name="Google Shape;491;g2244d29c869_2_465"/>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g2244d29c869_2_465"/>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3" name="Google Shape;493;g2244d29c869_2_465">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494" name="Google Shape;494;g2244d29c869_2_465"/>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495" name="Google Shape;495;g2244d29c869_2_465">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496" name="Google Shape;496;g2244d29c869_2_465">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pic>
        <p:nvPicPr>
          <p:cNvPr id="497" name="Google Shape;497;g2244d29c869_2_465"/>
          <p:cNvPicPr preferRelativeResize="0"/>
          <p:nvPr/>
        </p:nvPicPr>
        <p:blipFill rotWithShape="1">
          <a:blip r:embed="rId4">
            <a:alphaModFix/>
          </a:blip>
          <a:srcRect b="0" l="0" r="0" t="0"/>
          <a:stretch/>
        </p:blipFill>
        <p:spPr>
          <a:xfrm>
            <a:off x="4838500" y="2404500"/>
            <a:ext cx="3711375" cy="2322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486"/>
                                        </p:tgtEl>
                                        <p:attrNameLst>
                                          <p:attrName>style.visibility</p:attrName>
                                        </p:attrNameLst>
                                      </p:cBhvr>
                                      <p:to>
                                        <p:strVal val="visible"/>
                                      </p:to>
                                    </p:set>
                                    <p:anim calcmode="lin" valueType="num">
                                      <p:cBhvr additive="base">
                                        <p:cTn dur="1000"/>
                                        <p:tgtEl>
                                          <p:spTgt spid="486"/>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487"/>
                                        </p:tgtEl>
                                        <p:attrNameLst>
                                          <p:attrName>style.visibility</p:attrName>
                                        </p:attrNameLst>
                                      </p:cBhvr>
                                      <p:to>
                                        <p:strVal val="visible"/>
                                      </p:to>
                                    </p:set>
                                    <p:anim calcmode="lin" valueType="num">
                                      <p:cBhvr additive="base">
                                        <p:cTn dur="1000"/>
                                        <p:tgtEl>
                                          <p:spTgt spid="487"/>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488"/>
                                        </p:tgtEl>
                                        <p:attrNameLst>
                                          <p:attrName>style.visibility</p:attrName>
                                        </p:attrNameLst>
                                      </p:cBhvr>
                                      <p:to>
                                        <p:strVal val="visible"/>
                                      </p:to>
                                    </p:set>
                                    <p:anim calcmode="lin" valueType="num">
                                      <p:cBhvr additive="base">
                                        <p:cTn dur="1000"/>
                                        <p:tgtEl>
                                          <p:spTgt spid="48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g2244d29c869_2_482"/>
          <p:cNvSpPr txBox="1"/>
          <p:nvPr>
            <p:ph idx="1" type="subTitle"/>
          </p:nvPr>
        </p:nvSpPr>
        <p:spPr>
          <a:xfrm>
            <a:off x="745525" y="1730950"/>
            <a:ext cx="7762500" cy="2394600"/>
          </a:xfrm>
          <a:prstGeom prst="rect">
            <a:avLst/>
          </a:prstGeom>
          <a:noFill/>
          <a:ln>
            <a:noFill/>
          </a:ln>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Clr>
                <a:schemeClr val="lt1"/>
              </a:buClr>
              <a:buSzPts val="1700"/>
              <a:buChar char="●"/>
            </a:pPr>
            <a:r>
              <a:rPr lang="en" sz="1700"/>
              <a:t>Selecciona el camino más corto de un Switch al Root Bridge.</a:t>
            </a:r>
            <a:endParaRPr sz="1700"/>
          </a:p>
        </p:txBody>
      </p:sp>
      <p:sp>
        <p:nvSpPr>
          <p:cNvPr id="503" name="Google Shape;503;g2244d29c869_2_482"/>
          <p:cNvSpPr txBox="1"/>
          <p:nvPr>
            <p:ph idx="3" type="subTitle"/>
          </p:nvPr>
        </p:nvSpPr>
        <p:spPr>
          <a:xfrm>
            <a:off x="2239088" y="946150"/>
            <a:ext cx="37647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Paso 2</a:t>
            </a:r>
            <a:endParaRPr b="1" sz="2400"/>
          </a:p>
        </p:txBody>
      </p:sp>
      <p:cxnSp>
        <p:nvCxnSpPr>
          <p:cNvPr id="504" name="Google Shape;504;g2244d29c869_2_482"/>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505" name="Google Shape;505;g2244d29c869_2_482"/>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506" name="Google Shape;506;g2244d29c869_2_482"/>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507" name="Google Shape;507;g2244d29c869_2_482"/>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8" name="Google Shape;508;g2244d29c869_2_482"/>
          <p:cNvGrpSpPr/>
          <p:nvPr/>
        </p:nvGrpSpPr>
        <p:grpSpPr>
          <a:xfrm>
            <a:off x="629692" y="1105264"/>
            <a:ext cx="144992" cy="269769"/>
            <a:chOff x="629692" y="1105264"/>
            <a:chExt cx="144992" cy="269769"/>
          </a:xfrm>
        </p:grpSpPr>
        <p:sp>
          <p:nvSpPr>
            <p:cNvPr id="509" name="Google Shape;509;g2244d29c869_2_482"/>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g2244d29c869_2_482"/>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1" name="Google Shape;511;g2244d29c869_2_482">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512" name="Google Shape;512;g2244d29c869_2_482"/>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513" name="Google Shape;513;g2244d29c869_2_482">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514" name="Google Shape;514;g2244d29c869_2_482">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pic>
        <p:nvPicPr>
          <p:cNvPr id="515" name="Google Shape;515;g2244d29c869_2_482"/>
          <p:cNvPicPr preferRelativeResize="0"/>
          <p:nvPr/>
        </p:nvPicPr>
        <p:blipFill rotWithShape="1">
          <a:blip r:embed="rId4">
            <a:alphaModFix/>
          </a:blip>
          <a:srcRect b="0" l="0" r="0" t="0"/>
          <a:stretch/>
        </p:blipFill>
        <p:spPr>
          <a:xfrm>
            <a:off x="3093505" y="2390100"/>
            <a:ext cx="2937606" cy="2394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04"/>
                                        </p:tgtEl>
                                        <p:attrNameLst>
                                          <p:attrName>style.visibility</p:attrName>
                                        </p:attrNameLst>
                                      </p:cBhvr>
                                      <p:to>
                                        <p:strVal val="visible"/>
                                      </p:to>
                                    </p:set>
                                    <p:anim calcmode="lin" valueType="num">
                                      <p:cBhvr additive="base">
                                        <p:cTn dur="1000"/>
                                        <p:tgtEl>
                                          <p:spTgt spid="504"/>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505"/>
                                        </p:tgtEl>
                                        <p:attrNameLst>
                                          <p:attrName>style.visibility</p:attrName>
                                        </p:attrNameLst>
                                      </p:cBhvr>
                                      <p:to>
                                        <p:strVal val="visible"/>
                                      </p:to>
                                    </p:set>
                                    <p:anim calcmode="lin" valueType="num">
                                      <p:cBhvr additive="base">
                                        <p:cTn dur="1000"/>
                                        <p:tgtEl>
                                          <p:spTgt spid="505"/>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506"/>
                                        </p:tgtEl>
                                        <p:attrNameLst>
                                          <p:attrName>style.visibility</p:attrName>
                                        </p:attrNameLst>
                                      </p:cBhvr>
                                      <p:to>
                                        <p:strVal val="visible"/>
                                      </p:to>
                                    </p:set>
                                    <p:anim calcmode="lin" valueType="num">
                                      <p:cBhvr additive="base">
                                        <p:cTn dur="1000"/>
                                        <p:tgtEl>
                                          <p:spTgt spid="50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g2244d29c869_2_499"/>
          <p:cNvSpPr txBox="1"/>
          <p:nvPr>
            <p:ph idx="1" type="subTitle"/>
          </p:nvPr>
        </p:nvSpPr>
        <p:spPr>
          <a:xfrm>
            <a:off x="745525" y="1730950"/>
            <a:ext cx="7762500" cy="2394600"/>
          </a:xfrm>
          <a:prstGeom prst="rect">
            <a:avLst/>
          </a:prstGeom>
          <a:noFill/>
          <a:ln>
            <a:noFill/>
          </a:ln>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Clr>
                <a:schemeClr val="lt1"/>
              </a:buClr>
              <a:buSzPts val="1700"/>
              <a:buChar char="●"/>
            </a:pPr>
            <a:r>
              <a:rPr lang="en" sz="1700"/>
              <a:t>Bloquea enlaces que pueden causar loops (ciclos) pero manteniéndolos como backups (Resiliencia).</a:t>
            </a:r>
            <a:endParaRPr sz="1700"/>
          </a:p>
        </p:txBody>
      </p:sp>
      <p:cxnSp>
        <p:nvCxnSpPr>
          <p:cNvPr id="521" name="Google Shape;521;g2244d29c869_2_499"/>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522" name="Google Shape;522;g2244d29c869_2_499"/>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523" name="Google Shape;523;g2244d29c869_2_499"/>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524" name="Google Shape;524;g2244d29c869_2_499"/>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5" name="Google Shape;525;g2244d29c869_2_499"/>
          <p:cNvGrpSpPr/>
          <p:nvPr/>
        </p:nvGrpSpPr>
        <p:grpSpPr>
          <a:xfrm>
            <a:off x="629692" y="1105264"/>
            <a:ext cx="144992" cy="269769"/>
            <a:chOff x="629692" y="1105264"/>
            <a:chExt cx="144992" cy="269769"/>
          </a:xfrm>
        </p:grpSpPr>
        <p:sp>
          <p:nvSpPr>
            <p:cNvPr id="526" name="Google Shape;526;g2244d29c869_2_499"/>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g2244d29c869_2_499"/>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8" name="Google Shape;528;g2244d29c869_2_499">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529" name="Google Shape;529;g2244d29c869_2_499"/>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530" name="Google Shape;530;g2244d29c869_2_499">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531" name="Google Shape;531;g2244d29c869_2_499">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pic>
        <p:nvPicPr>
          <p:cNvPr id="532" name="Google Shape;532;g2244d29c869_2_499"/>
          <p:cNvPicPr preferRelativeResize="0"/>
          <p:nvPr/>
        </p:nvPicPr>
        <p:blipFill rotWithShape="1">
          <a:blip r:embed="rId4">
            <a:alphaModFix/>
          </a:blip>
          <a:srcRect b="0" l="0" r="0" t="0"/>
          <a:stretch/>
        </p:blipFill>
        <p:spPr>
          <a:xfrm>
            <a:off x="3067000" y="2705025"/>
            <a:ext cx="5289551" cy="19915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21"/>
                                        </p:tgtEl>
                                        <p:attrNameLst>
                                          <p:attrName>style.visibility</p:attrName>
                                        </p:attrNameLst>
                                      </p:cBhvr>
                                      <p:to>
                                        <p:strVal val="visible"/>
                                      </p:to>
                                    </p:set>
                                    <p:anim calcmode="lin" valueType="num">
                                      <p:cBhvr additive="base">
                                        <p:cTn dur="1000"/>
                                        <p:tgtEl>
                                          <p:spTgt spid="521"/>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522"/>
                                        </p:tgtEl>
                                        <p:attrNameLst>
                                          <p:attrName>style.visibility</p:attrName>
                                        </p:attrNameLst>
                                      </p:cBhvr>
                                      <p:to>
                                        <p:strVal val="visible"/>
                                      </p:to>
                                    </p:set>
                                    <p:anim calcmode="lin" valueType="num">
                                      <p:cBhvr additive="base">
                                        <p:cTn dur="1000"/>
                                        <p:tgtEl>
                                          <p:spTgt spid="522"/>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523"/>
                                        </p:tgtEl>
                                        <p:attrNameLst>
                                          <p:attrName>style.visibility</p:attrName>
                                        </p:attrNameLst>
                                      </p:cBhvr>
                                      <p:to>
                                        <p:strVal val="visible"/>
                                      </p:to>
                                    </p:set>
                                    <p:anim calcmode="lin" valueType="num">
                                      <p:cBhvr additive="base">
                                        <p:cTn dur="1000"/>
                                        <p:tgtEl>
                                          <p:spTgt spid="52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g2244d29c869_2_516"/>
          <p:cNvSpPr txBox="1"/>
          <p:nvPr>
            <p:ph idx="4294967295" type="subTitle"/>
          </p:nvPr>
        </p:nvSpPr>
        <p:spPr>
          <a:xfrm>
            <a:off x="0" y="207963"/>
            <a:ext cx="3763963" cy="588962"/>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Clr>
                <a:schemeClr val="accent1"/>
              </a:buClr>
              <a:buSzPts val="1800"/>
              <a:buFont typeface="Montserrat"/>
              <a:buNone/>
            </a:pPr>
            <a:r>
              <a:rPr b="1" i="0" lang="en" sz="2400" u="none" cap="none" strike="noStrike">
                <a:solidFill>
                  <a:schemeClr val="accent1"/>
                </a:solidFill>
                <a:latin typeface="Montserrat"/>
                <a:ea typeface="Montserrat"/>
                <a:cs typeface="Montserrat"/>
                <a:sym typeface="Montserrat"/>
              </a:rPr>
              <a:t>STP</a:t>
            </a:r>
            <a:endParaRPr b="1" i="0" sz="2400" u="none" cap="none" strike="noStrike">
              <a:solidFill>
                <a:schemeClr val="accent1"/>
              </a:solidFill>
              <a:latin typeface="Montserrat"/>
              <a:ea typeface="Montserrat"/>
              <a:cs typeface="Montserrat"/>
              <a:sym typeface="Montserrat"/>
            </a:endParaRPr>
          </a:p>
        </p:txBody>
      </p:sp>
      <p:sp>
        <p:nvSpPr>
          <p:cNvPr id="538" name="Google Shape;538;g2244d29c869_2_516"/>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9" name="Google Shape;539;g2244d29c869_2_516"/>
          <p:cNvGrpSpPr/>
          <p:nvPr/>
        </p:nvGrpSpPr>
        <p:grpSpPr>
          <a:xfrm>
            <a:off x="629692" y="1105264"/>
            <a:ext cx="144992" cy="269769"/>
            <a:chOff x="629692" y="1105264"/>
            <a:chExt cx="144992" cy="269769"/>
          </a:xfrm>
        </p:grpSpPr>
        <p:sp>
          <p:nvSpPr>
            <p:cNvPr id="540" name="Google Shape;540;g2244d29c869_2_516"/>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g2244d29c869_2_516"/>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2" name="Google Shape;542;g2244d29c869_2_516"/>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543" name="Google Shape;543;g2244d29c869_2_516"/>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lt1"/>
                </a:solidFill>
                <a:latin typeface="Montserrat"/>
                <a:ea typeface="Montserrat"/>
                <a:cs typeface="Montserrat"/>
                <a:sym typeface="Montserrat"/>
              </a:rPr>
              <a:t>1</a:t>
            </a:r>
            <a:endParaRPr b="0" i="0" sz="1000" u="none" cap="none" strike="noStrike">
              <a:solidFill>
                <a:srgbClr val="000000"/>
              </a:solidFill>
              <a:latin typeface="Arial"/>
              <a:ea typeface="Arial"/>
              <a:cs typeface="Arial"/>
              <a:sym typeface="Arial"/>
            </a:endParaRPr>
          </a:p>
        </p:txBody>
      </p:sp>
      <p:sp>
        <p:nvSpPr>
          <p:cNvPr id="544" name="Google Shape;544;g2244d29c869_2_516">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545" name="Google Shape;545;g2244d29c869_2_516">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pic>
        <p:nvPicPr>
          <p:cNvPr id="546" name="Google Shape;546;g2244d29c869_2_516"/>
          <p:cNvPicPr preferRelativeResize="0"/>
          <p:nvPr/>
        </p:nvPicPr>
        <p:blipFill rotWithShape="1">
          <a:blip r:embed="rId3">
            <a:alphaModFix/>
          </a:blip>
          <a:srcRect b="0" l="0" r="0" t="0"/>
          <a:stretch/>
        </p:blipFill>
        <p:spPr>
          <a:xfrm>
            <a:off x="1474275" y="747050"/>
            <a:ext cx="6489762" cy="40425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g2244d29c869_2_530"/>
          <p:cNvSpPr/>
          <p:nvPr/>
        </p:nvSpPr>
        <p:spPr>
          <a:xfrm>
            <a:off x="3378057" y="1309690"/>
            <a:ext cx="2387887" cy="1588607"/>
          </a:xfrm>
          <a:custGeom>
            <a:rect b="b" l="l" r="r" t="t"/>
            <a:pathLst>
              <a:path extrusionOk="0" h="131862" w="198206">
                <a:moveTo>
                  <a:pt x="131192" y="0"/>
                </a:moveTo>
                <a:lnTo>
                  <a:pt x="69306" y="62468"/>
                </a:lnTo>
                <a:lnTo>
                  <a:pt x="21796" y="62691"/>
                </a:lnTo>
                <a:lnTo>
                  <a:pt x="70949" y="13075"/>
                </a:lnTo>
                <a:lnTo>
                  <a:pt x="86668" y="28647"/>
                </a:lnTo>
                <a:lnTo>
                  <a:pt x="93033" y="22220"/>
                </a:lnTo>
                <a:lnTo>
                  <a:pt x="70888" y="282"/>
                </a:lnTo>
                <a:lnTo>
                  <a:pt x="0" y="71840"/>
                </a:lnTo>
                <a:lnTo>
                  <a:pt x="73096" y="71497"/>
                </a:lnTo>
                <a:lnTo>
                  <a:pt x="131253" y="12792"/>
                </a:lnTo>
                <a:lnTo>
                  <a:pt x="185413" y="66446"/>
                </a:lnTo>
                <a:lnTo>
                  <a:pt x="129894" y="122490"/>
                </a:lnTo>
                <a:lnTo>
                  <a:pt x="82383" y="122713"/>
                </a:lnTo>
                <a:lnTo>
                  <a:pt x="137902" y="66671"/>
                </a:lnTo>
                <a:lnTo>
                  <a:pt x="115754" y="44729"/>
                </a:lnTo>
                <a:lnTo>
                  <a:pt x="109388" y="51156"/>
                </a:lnTo>
                <a:lnTo>
                  <a:pt x="125109" y="66730"/>
                </a:lnTo>
                <a:lnTo>
                  <a:pt x="60588" y="131861"/>
                </a:lnTo>
                <a:lnTo>
                  <a:pt x="133685" y="131519"/>
                </a:lnTo>
                <a:lnTo>
                  <a:pt x="198206" y="66387"/>
                </a:lnTo>
                <a:lnTo>
                  <a:pt x="13119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g2244d29c869_2_530"/>
          <p:cNvSpPr txBox="1"/>
          <p:nvPr>
            <p:ph idx="4294967295" type="subTitle"/>
          </p:nvPr>
        </p:nvSpPr>
        <p:spPr>
          <a:xfrm>
            <a:off x="0" y="3143250"/>
            <a:ext cx="2549525" cy="587375"/>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accent1"/>
              </a:buClr>
              <a:buSzPts val="1800"/>
              <a:buFont typeface="Montserrat"/>
              <a:buNone/>
            </a:pPr>
            <a:r>
              <a:rPr b="1" i="0" lang="en" sz="2400" u="none" cap="none" strike="noStrike">
                <a:solidFill>
                  <a:schemeClr val="lt1"/>
                </a:solidFill>
                <a:latin typeface="Montserrat"/>
                <a:ea typeface="Montserrat"/>
                <a:cs typeface="Montserrat"/>
                <a:sym typeface="Montserrat"/>
              </a:rPr>
              <a:t>Elección de un Root Bridge</a:t>
            </a:r>
            <a:endParaRPr b="1" i="0" sz="2400" u="none" cap="none" strike="noStrike">
              <a:solidFill>
                <a:schemeClr val="lt1"/>
              </a:solidFill>
              <a:latin typeface="Montserrat"/>
              <a:ea typeface="Montserrat"/>
              <a:cs typeface="Montserrat"/>
              <a:sym typeface="Montserrat"/>
            </a:endParaRPr>
          </a:p>
          <a:p>
            <a:pPr indent="0" lvl="0" marL="0" marR="0" rtl="0" algn="ctr">
              <a:lnSpc>
                <a:spcPct val="100000"/>
              </a:lnSpc>
              <a:spcBef>
                <a:spcPts val="0"/>
              </a:spcBef>
              <a:spcAft>
                <a:spcPts val="1600"/>
              </a:spcAft>
              <a:buClr>
                <a:schemeClr val="accent1"/>
              </a:buClr>
              <a:buSzPts val="1800"/>
              <a:buFont typeface="Montserrat"/>
              <a:buNone/>
            </a:pPr>
            <a:r>
              <a:t/>
            </a:r>
            <a:endParaRPr b="1" i="0" sz="2400" u="none" cap="none" strike="noStrike">
              <a:solidFill>
                <a:schemeClr val="accent1"/>
              </a:solidFill>
              <a:latin typeface="Montserrat"/>
              <a:ea typeface="Montserrat"/>
              <a:cs typeface="Montserrat"/>
              <a:sym typeface="Montserrat"/>
            </a:endParaRPr>
          </a:p>
        </p:txBody>
      </p:sp>
      <p:sp>
        <p:nvSpPr>
          <p:cNvPr id="553" name="Google Shape;553;g2244d29c869_2_530"/>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4" name="Google Shape;554;g2244d29c869_2_530"/>
          <p:cNvGrpSpPr/>
          <p:nvPr/>
        </p:nvGrpSpPr>
        <p:grpSpPr>
          <a:xfrm>
            <a:off x="629692" y="1105264"/>
            <a:ext cx="144992" cy="269769"/>
            <a:chOff x="629692" y="1105264"/>
            <a:chExt cx="144992" cy="269769"/>
          </a:xfrm>
        </p:grpSpPr>
        <p:sp>
          <p:nvSpPr>
            <p:cNvPr id="555" name="Google Shape;555;g2244d29c869_2_530"/>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g2244d29c869_2_530"/>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7" name="Google Shape;557;g2244d29c869_2_530"/>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558" name="Google Shape;558;g2244d29c869_2_530"/>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lt1"/>
                </a:solidFill>
                <a:latin typeface="Montserrat"/>
                <a:ea typeface="Montserrat"/>
                <a:cs typeface="Montserrat"/>
                <a:sym typeface="Montserrat"/>
              </a:rPr>
              <a:t>1</a:t>
            </a:r>
            <a:endParaRPr b="0" i="0" sz="1000" u="none" cap="none" strike="noStrike">
              <a:solidFill>
                <a:srgbClr val="000000"/>
              </a:solidFill>
              <a:latin typeface="Arial"/>
              <a:ea typeface="Arial"/>
              <a:cs typeface="Arial"/>
              <a:sym typeface="Arial"/>
            </a:endParaRPr>
          </a:p>
        </p:txBody>
      </p:sp>
      <p:sp>
        <p:nvSpPr>
          <p:cNvPr id="559" name="Google Shape;559;g2244d29c869_2_530">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560" name="Google Shape;560;g2244d29c869_2_530">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5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0"/>
          <p:cNvSpPr txBox="1"/>
          <p:nvPr>
            <p:ph type="title"/>
          </p:nvPr>
        </p:nvSpPr>
        <p:spPr>
          <a:xfrm>
            <a:off x="1396950" y="1650313"/>
            <a:ext cx="6350100" cy="1289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100"/>
              <a:buFont typeface="Bookman Old Style"/>
              <a:buNone/>
            </a:pPr>
            <a:r>
              <a:rPr lang="en" sz="6000"/>
              <a:t>STP</a:t>
            </a:r>
            <a:endParaRPr sz="6000"/>
          </a:p>
        </p:txBody>
      </p:sp>
      <p:cxnSp>
        <p:nvCxnSpPr>
          <p:cNvPr id="283" name="Google Shape;283;p30"/>
          <p:cNvCxnSpPr>
            <a:stCxn id="284" idx="0"/>
          </p:cNvCxnSpPr>
          <p:nvPr/>
        </p:nvCxnSpPr>
        <p:spPr>
          <a:xfrm rot="10800000">
            <a:off x="789775" y="-6911"/>
            <a:ext cx="0" cy="646800"/>
          </a:xfrm>
          <a:prstGeom prst="straightConnector1">
            <a:avLst/>
          </a:prstGeom>
          <a:noFill/>
          <a:ln cap="flat" cmpd="sng" w="19050">
            <a:solidFill>
              <a:schemeClr val="lt1"/>
            </a:solidFill>
            <a:prstDash val="solid"/>
            <a:round/>
            <a:headEnd len="sm" w="sm" type="none"/>
            <a:tailEnd len="sm" w="sm" type="none"/>
          </a:ln>
        </p:spPr>
      </p:cxnSp>
      <p:sp>
        <p:nvSpPr>
          <p:cNvPr id="285" name="Google Shape;285;p30">
            <a:hlinkClick action="ppaction://hlinkshowjump?jump=previousslide"/>
          </p:cNvPr>
          <p:cNvSpPr/>
          <p:nvPr/>
        </p:nvSpPr>
        <p:spPr>
          <a:xfrm rot="10800000">
            <a:off x="745722" y="3806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284" name="Google Shape;284;p30">
            <a:hlinkClick action="ppaction://hlinkshowjump?jump=nextslide"/>
          </p:cNvPr>
          <p:cNvSpPr/>
          <p:nvPr/>
        </p:nvSpPr>
        <p:spPr>
          <a:xfrm>
            <a:off x="745525" y="6398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82"/>
                                        </p:tgtEl>
                                        <p:attrNameLst>
                                          <p:attrName>style.visibility</p:attrName>
                                        </p:attrNameLst>
                                      </p:cBhvr>
                                      <p:to>
                                        <p:strVal val="visible"/>
                                      </p:to>
                                    </p:set>
                                    <p:anim calcmode="lin" valueType="num">
                                      <p:cBhvr additive="base">
                                        <p:cTn dur="1000"/>
                                        <p:tgtEl>
                                          <p:spTgt spid="282"/>
                                        </p:tgtEl>
                                        <p:attrNameLst>
                                          <p:attrName>ppt_w</p:attrName>
                                        </p:attrNameLst>
                                      </p:cBhvr>
                                      <p:tavLst>
                                        <p:tav fmla="" tm="0">
                                          <p:val>
                                            <p:strVal val="0"/>
                                          </p:val>
                                        </p:tav>
                                        <p:tav fmla="" tm="100000">
                                          <p:val>
                                            <p:strVal val="#ppt_w"/>
                                          </p:val>
                                        </p:tav>
                                      </p:tavLst>
                                    </p:anim>
                                    <p:anim calcmode="lin" valueType="num">
                                      <p:cBhvr additive="base">
                                        <p:cTn dur="1000"/>
                                        <p:tgtEl>
                                          <p:spTgt spid="282"/>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g2244d29c869_2_543"/>
          <p:cNvSpPr txBox="1"/>
          <p:nvPr>
            <p:ph idx="1" type="subTitle"/>
          </p:nvPr>
        </p:nvSpPr>
        <p:spPr>
          <a:xfrm>
            <a:off x="1115650" y="2070300"/>
            <a:ext cx="7349400" cy="239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lt1"/>
              </a:buClr>
              <a:buSzPts val="1400"/>
              <a:buNone/>
            </a:pPr>
            <a:r>
              <a:rPr lang="en" sz="1700"/>
              <a:t>El BID es el identificador de puente, valor único basado en una prioridad y una dirección MAC universal.</a:t>
            </a:r>
            <a:endParaRPr sz="1700"/>
          </a:p>
        </p:txBody>
      </p:sp>
      <p:sp>
        <p:nvSpPr>
          <p:cNvPr id="566" name="Google Shape;566;g2244d29c869_2_543"/>
          <p:cNvSpPr txBox="1"/>
          <p:nvPr>
            <p:ph idx="3" type="subTitle"/>
          </p:nvPr>
        </p:nvSpPr>
        <p:spPr>
          <a:xfrm>
            <a:off x="2239103" y="946150"/>
            <a:ext cx="46347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Elección de un Root Bridge</a:t>
            </a:r>
            <a:endParaRPr b="1" sz="2400"/>
          </a:p>
          <a:p>
            <a:pPr indent="0" lvl="0" marL="0" rtl="0" algn="ctr">
              <a:lnSpc>
                <a:spcPct val="100000"/>
              </a:lnSpc>
              <a:spcBef>
                <a:spcPts val="0"/>
              </a:spcBef>
              <a:spcAft>
                <a:spcPts val="0"/>
              </a:spcAft>
              <a:buClr>
                <a:schemeClr val="lt1"/>
              </a:buClr>
              <a:buSzPts val="1400"/>
              <a:buNone/>
            </a:pPr>
            <a:r>
              <a:t/>
            </a:r>
            <a:endParaRPr b="1" sz="2400"/>
          </a:p>
        </p:txBody>
      </p:sp>
      <p:sp>
        <p:nvSpPr>
          <p:cNvPr id="567" name="Google Shape;567;g2244d29c869_2_543"/>
          <p:cNvSpPr txBox="1"/>
          <p:nvPr>
            <p:ph idx="5" type="subTitle"/>
          </p:nvPr>
        </p:nvSpPr>
        <p:spPr>
          <a:xfrm>
            <a:off x="777000" y="1585250"/>
            <a:ext cx="14622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BID</a:t>
            </a:r>
            <a:endParaRPr b="1" sz="2400"/>
          </a:p>
          <a:p>
            <a:pPr indent="0" lvl="0" marL="0" rtl="0" algn="ctr">
              <a:lnSpc>
                <a:spcPct val="100000"/>
              </a:lnSpc>
              <a:spcBef>
                <a:spcPts val="0"/>
              </a:spcBef>
              <a:spcAft>
                <a:spcPts val="0"/>
              </a:spcAft>
              <a:buClr>
                <a:schemeClr val="lt1"/>
              </a:buClr>
              <a:buSzPts val="1400"/>
              <a:buNone/>
            </a:pPr>
            <a:r>
              <a:t/>
            </a:r>
            <a:endParaRPr b="1" sz="2400"/>
          </a:p>
        </p:txBody>
      </p:sp>
      <p:cxnSp>
        <p:nvCxnSpPr>
          <p:cNvPr id="568" name="Google Shape;568;g2244d29c869_2_543"/>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569" name="Google Shape;569;g2244d29c869_2_543"/>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570" name="Google Shape;570;g2244d29c869_2_543"/>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571" name="Google Shape;571;g2244d29c869_2_543"/>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2" name="Google Shape;572;g2244d29c869_2_543"/>
          <p:cNvGrpSpPr/>
          <p:nvPr/>
        </p:nvGrpSpPr>
        <p:grpSpPr>
          <a:xfrm>
            <a:off x="629692" y="1105264"/>
            <a:ext cx="144992" cy="269769"/>
            <a:chOff x="629692" y="1105264"/>
            <a:chExt cx="144992" cy="269769"/>
          </a:xfrm>
        </p:grpSpPr>
        <p:sp>
          <p:nvSpPr>
            <p:cNvPr id="573" name="Google Shape;573;g2244d29c869_2_543"/>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g2244d29c869_2_543"/>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5" name="Google Shape;575;g2244d29c869_2_543">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576" name="Google Shape;576;g2244d29c869_2_543"/>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577" name="Google Shape;577;g2244d29c869_2_543">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578" name="Google Shape;578;g2244d29c869_2_543">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pic>
        <p:nvPicPr>
          <p:cNvPr id="579" name="Google Shape;579;g2244d29c869_2_543"/>
          <p:cNvPicPr preferRelativeResize="0"/>
          <p:nvPr/>
        </p:nvPicPr>
        <p:blipFill rotWithShape="1">
          <a:blip r:embed="rId4">
            <a:alphaModFix/>
          </a:blip>
          <a:srcRect b="0" l="0" r="0" t="0"/>
          <a:stretch/>
        </p:blipFill>
        <p:spPr>
          <a:xfrm>
            <a:off x="3120050" y="2910150"/>
            <a:ext cx="3881501" cy="17390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68"/>
                                        </p:tgtEl>
                                        <p:attrNameLst>
                                          <p:attrName>style.visibility</p:attrName>
                                        </p:attrNameLst>
                                      </p:cBhvr>
                                      <p:to>
                                        <p:strVal val="visible"/>
                                      </p:to>
                                    </p:set>
                                    <p:anim calcmode="lin" valueType="num">
                                      <p:cBhvr additive="base">
                                        <p:cTn dur="1000"/>
                                        <p:tgtEl>
                                          <p:spTgt spid="568"/>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569"/>
                                        </p:tgtEl>
                                        <p:attrNameLst>
                                          <p:attrName>style.visibility</p:attrName>
                                        </p:attrNameLst>
                                      </p:cBhvr>
                                      <p:to>
                                        <p:strVal val="visible"/>
                                      </p:to>
                                    </p:set>
                                    <p:anim calcmode="lin" valueType="num">
                                      <p:cBhvr additive="base">
                                        <p:cTn dur="1000"/>
                                        <p:tgtEl>
                                          <p:spTgt spid="569"/>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570"/>
                                        </p:tgtEl>
                                        <p:attrNameLst>
                                          <p:attrName>style.visibility</p:attrName>
                                        </p:attrNameLst>
                                      </p:cBhvr>
                                      <p:to>
                                        <p:strVal val="visible"/>
                                      </p:to>
                                    </p:set>
                                    <p:anim calcmode="lin" valueType="num">
                                      <p:cBhvr additive="base">
                                        <p:cTn dur="1000"/>
                                        <p:tgtEl>
                                          <p:spTgt spid="57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g2244d29c869_2_561"/>
          <p:cNvSpPr txBox="1"/>
          <p:nvPr>
            <p:ph idx="1" type="subTitle"/>
          </p:nvPr>
        </p:nvSpPr>
        <p:spPr>
          <a:xfrm>
            <a:off x="702450" y="2070300"/>
            <a:ext cx="7688400" cy="2394600"/>
          </a:xfrm>
          <a:prstGeom prst="rect">
            <a:avLst/>
          </a:prstGeom>
          <a:noFill/>
          <a:ln>
            <a:noFill/>
          </a:ln>
        </p:spPr>
        <p:txBody>
          <a:bodyPr anchorCtr="0" anchor="t" bIns="91425" lIns="91425" spcFirstLastPara="1" rIns="91425" wrap="square" tIns="91425">
            <a:noAutofit/>
          </a:bodyPr>
          <a:lstStyle/>
          <a:p>
            <a:pPr indent="-336550" lvl="0" marL="457200" rtl="0" algn="just">
              <a:lnSpc>
                <a:spcPct val="100000"/>
              </a:lnSpc>
              <a:spcBef>
                <a:spcPts val="0"/>
              </a:spcBef>
              <a:spcAft>
                <a:spcPts val="0"/>
              </a:spcAft>
              <a:buClr>
                <a:schemeClr val="lt1"/>
              </a:buClr>
              <a:buSzPts val="1700"/>
              <a:buChar char="●"/>
            </a:pPr>
            <a:r>
              <a:rPr lang="en" sz="1700"/>
              <a:t>El BPDU son mensajes definidos por el STP para ser utilizados por los switches para intercambiar información entre ellos.</a:t>
            </a:r>
            <a:endParaRPr sz="1700"/>
          </a:p>
          <a:p>
            <a:pPr indent="-336550" lvl="0" marL="457200" rtl="0" algn="just">
              <a:lnSpc>
                <a:spcPct val="100000"/>
              </a:lnSpc>
              <a:spcBef>
                <a:spcPts val="0"/>
              </a:spcBef>
              <a:spcAft>
                <a:spcPts val="0"/>
              </a:spcAft>
              <a:buClr>
                <a:schemeClr val="lt1"/>
              </a:buClr>
              <a:buSzPts val="1700"/>
              <a:buChar char="●"/>
            </a:pPr>
            <a:r>
              <a:rPr lang="en" sz="1700"/>
              <a:t>Es un paquete de información acerca del STP</a:t>
            </a:r>
            <a:endParaRPr sz="1700"/>
          </a:p>
          <a:p>
            <a:pPr indent="-336550" lvl="0" marL="457200" rtl="0" algn="just">
              <a:lnSpc>
                <a:spcPct val="100000"/>
              </a:lnSpc>
              <a:spcBef>
                <a:spcPts val="0"/>
              </a:spcBef>
              <a:spcAft>
                <a:spcPts val="0"/>
              </a:spcAft>
              <a:buClr>
                <a:schemeClr val="lt1"/>
              </a:buClr>
              <a:buSzPts val="1700"/>
              <a:buChar char="●"/>
            </a:pPr>
            <a:r>
              <a:rPr lang="en" sz="1700"/>
              <a:t>Hello BPDU es usado por Switches y Bridges para compartir información acerca de ellos mismos</a:t>
            </a:r>
            <a:endParaRPr sz="1700"/>
          </a:p>
          <a:p>
            <a:pPr indent="-336550" lvl="0" marL="457200" rtl="0" algn="just">
              <a:lnSpc>
                <a:spcPct val="100000"/>
              </a:lnSpc>
              <a:spcBef>
                <a:spcPts val="0"/>
              </a:spcBef>
              <a:spcAft>
                <a:spcPts val="0"/>
              </a:spcAft>
              <a:buClr>
                <a:schemeClr val="lt1"/>
              </a:buClr>
              <a:buSzPts val="1700"/>
              <a:buChar char="●"/>
            </a:pPr>
            <a:r>
              <a:rPr lang="en" sz="1700"/>
              <a:t>Es utilizado para seleccionar un Root Bridge, determinar roles de puertos y estados y bloquear enlaces indeseados.</a:t>
            </a:r>
            <a:endParaRPr sz="1700"/>
          </a:p>
        </p:txBody>
      </p:sp>
      <p:sp>
        <p:nvSpPr>
          <p:cNvPr id="585" name="Google Shape;585;g2244d29c869_2_561"/>
          <p:cNvSpPr txBox="1"/>
          <p:nvPr>
            <p:ph idx="3" type="subTitle"/>
          </p:nvPr>
        </p:nvSpPr>
        <p:spPr>
          <a:xfrm>
            <a:off x="1794400" y="946150"/>
            <a:ext cx="55563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BPDU (Bridge Protocol Data Unit)</a:t>
            </a:r>
            <a:endParaRPr b="1" sz="2400"/>
          </a:p>
          <a:p>
            <a:pPr indent="0" lvl="0" marL="0" rtl="0" algn="ctr">
              <a:lnSpc>
                <a:spcPct val="100000"/>
              </a:lnSpc>
              <a:spcBef>
                <a:spcPts val="0"/>
              </a:spcBef>
              <a:spcAft>
                <a:spcPts val="0"/>
              </a:spcAft>
              <a:buClr>
                <a:schemeClr val="lt1"/>
              </a:buClr>
              <a:buSzPts val="1400"/>
              <a:buNone/>
            </a:pPr>
            <a:r>
              <a:t/>
            </a:r>
            <a:endParaRPr b="1" sz="2400"/>
          </a:p>
        </p:txBody>
      </p:sp>
      <p:cxnSp>
        <p:nvCxnSpPr>
          <p:cNvPr id="586" name="Google Shape;586;g2244d29c869_2_561"/>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587" name="Google Shape;587;g2244d29c869_2_561"/>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588" name="Google Shape;588;g2244d29c869_2_561"/>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589" name="Google Shape;589;g2244d29c869_2_561"/>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90" name="Google Shape;590;g2244d29c869_2_561"/>
          <p:cNvGrpSpPr/>
          <p:nvPr/>
        </p:nvGrpSpPr>
        <p:grpSpPr>
          <a:xfrm>
            <a:off x="629692" y="1105264"/>
            <a:ext cx="144992" cy="269769"/>
            <a:chOff x="629692" y="1105264"/>
            <a:chExt cx="144992" cy="269769"/>
          </a:xfrm>
        </p:grpSpPr>
        <p:sp>
          <p:nvSpPr>
            <p:cNvPr id="591" name="Google Shape;591;g2244d29c869_2_561"/>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g2244d29c869_2_561"/>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3" name="Google Shape;593;g2244d29c869_2_561">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594" name="Google Shape;594;g2244d29c869_2_561"/>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595" name="Google Shape;595;g2244d29c869_2_561">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596" name="Google Shape;596;g2244d29c869_2_561">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86"/>
                                        </p:tgtEl>
                                        <p:attrNameLst>
                                          <p:attrName>style.visibility</p:attrName>
                                        </p:attrNameLst>
                                      </p:cBhvr>
                                      <p:to>
                                        <p:strVal val="visible"/>
                                      </p:to>
                                    </p:set>
                                    <p:anim calcmode="lin" valueType="num">
                                      <p:cBhvr additive="base">
                                        <p:cTn dur="1000"/>
                                        <p:tgtEl>
                                          <p:spTgt spid="586"/>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587"/>
                                        </p:tgtEl>
                                        <p:attrNameLst>
                                          <p:attrName>style.visibility</p:attrName>
                                        </p:attrNameLst>
                                      </p:cBhvr>
                                      <p:to>
                                        <p:strVal val="visible"/>
                                      </p:to>
                                    </p:set>
                                    <p:anim calcmode="lin" valueType="num">
                                      <p:cBhvr additive="base">
                                        <p:cTn dur="1000"/>
                                        <p:tgtEl>
                                          <p:spTgt spid="587"/>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588"/>
                                        </p:tgtEl>
                                        <p:attrNameLst>
                                          <p:attrName>style.visibility</p:attrName>
                                        </p:attrNameLst>
                                      </p:cBhvr>
                                      <p:to>
                                        <p:strVal val="visible"/>
                                      </p:to>
                                    </p:set>
                                    <p:anim calcmode="lin" valueType="num">
                                      <p:cBhvr additive="base">
                                        <p:cTn dur="1000"/>
                                        <p:tgtEl>
                                          <p:spTgt spid="58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g2244d29c869_2_577"/>
          <p:cNvSpPr txBox="1"/>
          <p:nvPr>
            <p:ph idx="1" type="subTitle"/>
          </p:nvPr>
        </p:nvSpPr>
        <p:spPr>
          <a:xfrm>
            <a:off x="702450" y="2070300"/>
            <a:ext cx="7762500" cy="23946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lt1"/>
              </a:buClr>
              <a:buSzPts val="1400"/>
              <a:buNone/>
            </a:pPr>
            <a:r>
              <a:rPr lang="en" sz="1700"/>
              <a:t>Proceso donde se utiliza el BID y el BDPU</a:t>
            </a:r>
            <a:endParaRPr sz="1700"/>
          </a:p>
          <a:p>
            <a:pPr indent="0" lvl="0" marL="0" rtl="0" algn="just">
              <a:lnSpc>
                <a:spcPct val="100000"/>
              </a:lnSpc>
              <a:spcBef>
                <a:spcPts val="0"/>
              </a:spcBef>
              <a:spcAft>
                <a:spcPts val="0"/>
              </a:spcAft>
              <a:buClr>
                <a:schemeClr val="lt1"/>
              </a:buClr>
              <a:buSzPts val="1400"/>
              <a:buNone/>
            </a:pPr>
            <a:r>
              <a:rPr lang="en" sz="1700"/>
              <a:t>BID:</a:t>
            </a:r>
            <a:endParaRPr sz="1700"/>
          </a:p>
          <a:p>
            <a:pPr indent="-336550" lvl="0" marL="457200" rtl="0" algn="just">
              <a:lnSpc>
                <a:spcPct val="100000"/>
              </a:lnSpc>
              <a:spcBef>
                <a:spcPts val="0"/>
              </a:spcBef>
              <a:spcAft>
                <a:spcPts val="0"/>
              </a:spcAft>
              <a:buClr>
                <a:schemeClr val="lt1"/>
              </a:buClr>
              <a:buSzPts val="1700"/>
              <a:buChar char="●"/>
            </a:pPr>
            <a:r>
              <a:rPr lang="en" sz="1700"/>
              <a:t>Todos los Switches conectados intercambian sus BIDs, y el que tenga el valor de prioridad más baja será el Root Bridge.</a:t>
            </a:r>
            <a:endParaRPr sz="1700"/>
          </a:p>
          <a:p>
            <a:pPr indent="-336550" lvl="0" marL="457200" rtl="0" algn="just">
              <a:lnSpc>
                <a:spcPct val="100000"/>
              </a:lnSpc>
              <a:spcBef>
                <a:spcPts val="0"/>
              </a:spcBef>
              <a:spcAft>
                <a:spcPts val="0"/>
              </a:spcAft>
              <a:buClr>
                <a:schemeClr val="lt1"/>
              </a:buClr>
              <a:buSzPts val="1700"/>
              <a:buChar char="●"/>
            </a:pPr>
            <a:r>
              <a:rPr lang="en" sz="1700"/>
              <a:t>Si hay un empate el que tenga la dirección MAC más baja será el Root Bridge</a:t>
            </a:r>
            <a:endParaRPr sz="1700"/>
          </a:p>
        </p:txBody>
      </p:sp>
      <p:sp>
        <p:nvSpPr>
          <p:cNvPr id="602" name="Google Shape;602;g2244d29c869_2_577"/>
          <p:cNvSpPr txBox="1"/>
          <p:nvPr>
            <p:ph idx="3" type="subTitle"/>
          </p:nvPr>
        </p:nvSpPr>
        <p:spPr>
          <a:xfrm>
            <a:off x="2239088" y="946150"/>
            <a:ext cx="37647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Elegir el Switch Raíz</a:t>
            </a:r>
            <a:endParaRPr b="1" sz="2400"/>
          </a:p>
          <a:p>
            <a:pPr indent="0" lvl="0" marL="0" rtl="0" algn="ctr">
              <a:lnSpc>
                <a:spcPct val="100000"/>
              </a:lnSpc>
              <a:spcBef>
                <a:spcPts val="0"/>
              </a:spcBef>
              <a:spcAft>
                <a:spcPts val="0"/>
              </a:spcAft>
              <a:buClr>
                <a:schemeClr val="lt1"/>
              </a:buClr>
              <a:buSzPts val="1400"/>
              <a:buNone/>
            </a:pPr>
            <a:r>
              <a:t/>
            </a:r>
            <a:endParaRPr b="1" sz="2400"/>
          </a:p>
        </p:txBody>
      </p:sp>
      <p:cxnSp>
        <p:nvCxnSpPr>
          <p:cNvPr id="603" name="Google Shape;603;g2244d29c869_2_577"/>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604" name="Google Shape;604;g2244d29c869_2_577"/>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605" name="Google Shape;605;g2244d29c869_2_577"/>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606" name="Google Shape;606;g2244d29c869_2_577"/>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7" name="Google Shape;607;g2244d29c869_2_577"/>
          <p:cNvGrpSpPr/>
          <p:nvPr/>
        </p:nvGrpSpPr>
        <p:grpSpPr>
          <a:xfrm>
            <a:off x="629692" y="1105264"/>
            <a:ext cx="144992" cy="269769"/>
            <a:chOff x="629692" y="1105264"/>
            <a:chExt cx="144992" cy="269769"/>
          </a:xfrm>
        </p:grpSpPr>
        <p:sp>
          <p:nvSpPr>
            <p:cNvPr id="608" name="Google Shape;608;g2244d29c869_2_577"/>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g2244d29c869_2_577"/>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0" name="Google Shape;610;g2244d29c869_2_577">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611" name="Google Shape;611;g2244d29c869_2_577"/>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612" name="Google Shape;612;g2244d29c869_2_577">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613" name="Google Shape;613;g2244d29c869_2_577">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603"/>
                                        </p:tgtEl>
                                        <p:attrNameLst>
                                          <p:attrName>style.visibility</p:attrName>
                                        </p:attrNameLst>
                                      </p:cBhvr>
                                      <p:to>
                                        <p:strVal val="visible"/>
                                      </p:to>
                                    </p:set>
                                    <p:anim calcmode="lin" valueType="num">
                                      <p:cBhvr additive="base">
                                        <p:cTn dur="1000"/>
                                        <p:tgtEl>
                                          <p:spTgt spid="603"/>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604"/>
                                        </p:tgtEl>
                                        <p:attrNameLst>
                                          <p:attrName>style.visibility</p:attrName>
                                        </p:attrNameLst>
                                      </p:cBhvr>
                                      <p:to>
                                        <p:strVal val="visible"/>
                                      </p:to>
                                    </p:set>
                                    <p:anim calcmode="lin" valueType="num">
                                      <p:cBhvr additive="base">
                                        <p:cTn dur="1000"/>
                                        <p:tgtEl>
                                          <p:spTgt spid="604"/>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605"/>
                                        </p:tgtEl>
                                        <p:attrNameLst>
                                          <p:attrName>style.visibility</p:attrName>
                                        </p:attrNameLst>
                                      </p:cBhvr>
                                      <p:to>
                                        <p:strVal val="visible"/>
                                      </p:to>
                                    </p:set>
                                    <p:anim calcmode="lin" valueType="num">
                                      <p:cBhvr additive="base">
                                        <p:cTn dur="1000"/>
                                        <p:tgtEl>
                                          <p:spTgt spid="60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g2244d29c869_2_593"/>
          <p:cNvSpPr txBox="1"/>
          <p:nvPr>
            <p:ph idx="1" type="subTitle"/>
          </p:nvPr>
        </p:nvSpPr>
        <p:spPr>
          <a:xfrm>
            <a:off x="702450" y="2070300"/>
            <a:ext cx="7762500" cy="23946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lt1"/>
              </a:buClr>
              <a:buSzPts val="1400"/>
              <a:buNone/>
            </a:pPr>
            <a:r>
              <a:rPr lang="en" sz="1700"/>
              <a:t>BPDUs:</a:t>
            </a:r>
            <a:endParaRPr sz="1700"/>
          </a:p>
          <a:p>
            <a:pPr indent="-336550" lvl="0" marL="457200" rtl="0" algn="just">
              <a:lnSpc>
                <a:spcPct val="100000"/>
              </a:lnSpc>
              <a:spcBef>
                <a:spcPts val="0"/>
              </a:spcBef>
              <a:spcAft>
                <a:spcPts val="0"/>
              </a:spcAft>
              <a:buClr>
                <a:schemeClr val="lt1"/>
              </a:buClr>
              <a:buSzPts val="1700"/>
              <a:buChar char="●"/>
            </a:pPr>
            <a:r>
              <a:rPr lang="en" sz="1700"/>
              <a:t>Todos los switches se declaran Root Bridge.</a:t>
            </a:r>
            <a:endParaRPr sz="1700"/>
          </a:p>
          <a:p>
            <a:pPr indent="-336550" lvl="0" marL="457200" rtl="0" algn="just">
              <a:lnSpc>
                <a:spcPct val="100000"/>
              </a:lnSpc>
              <a:spcBef>
                <a:spcPts val="0"/>
              </a:spcBef>
              <a:spcAft>
                <a:spcPts val="0"/>
              </a:spcAft>
              <a:buClr>
                <a:schemeClr val="lt1"/>
              </a:buClr>
              <a:buSzPts val="1700"/>
              <a:buChar char="●"/>
            </a:pPr>
            <a:r>
              <a:rPr lang="en" sz="1700"/>
              <a:t>Envian BPDU (hello) con sus propios BID.</a:t>
            </a:r>
            <a:endParaRPr sz="1700"/>
          </a:p>
          <a:p>
            <a:pPr indent="-336550" lvl="0" marL="457200" rtl="0" algn="just">
              <a:lnSpc>
                <a:spcPct val="100000"/>
              </a:lnSpc>
              <a:spcBef>
                <a:spcPts val="0"/>
              </a:spcBef>
              <a:spcAft>
                <a:spcPts val="0"/>
              </a:spcAft>
              <a:buClr>
                <a:schemeClr val="lt1"/>
              </a:buClr>
              <a:buSzPts val="1700"/>
              <a:buChar char="●"/>
            </a:pPr>
            <a:r>
              <a:rPr lang="en" sz="1700"/>
              <a:t>Si el BID es más pequeño que el propio, ese switch pasa a promocionarse como principal.</a:t>
            </a:r>
            <a:endParaRPr sz="1700"/>
          </a:p>
          <a:p>
            <a:pPr indent="-336550" lvl="0" marL="457200" rtl="0" algn="just">
              <a:lnSpc>
                <a:spcPct val="100000"/>
              </a:lnSpc>
              <a:spcBef>
                <a:spcPts val="0"/>
              </a:spcBef>
              <a:spcAft>
                <a:spcPts val="0"/>
              </a:spcAft>
              <a:buClr>
                <a:schemeClr val="lt1"/>
              </a:buClr>
              <a:buSzPts val="1700"/>
              <a:buChar char="●"/>
            </a:pPr>
            <a:r>
              <a:rPr lang="en" sz="1700"/>
              <a:t>Reenvió de saludos.</a:t>
            </a:r>
            <a:endParaRPr sz="1700"/>
          </a:p>
          <a:p>
            <a:pPr indent="-336550" lvl="0" marL="457200" rtl="0" algn="just">
              <a:lnSpc>
                <a:spcPct val="100000"/>
              </a:lnSpc>
              <a:spcBef>
                <a:spcPts val="0"/>
              </a:spcBef>
              <a:spcAft>
                <a:spcPts val="0"/>
              </a:spcAft>
              <a:buClr>
                <a:schemeClr val="lt1"/>
              </a:buClr>
              <a:buSzPts val="1700"/>
              <a:buChar char="●"/>
            </a:pPr>
            <a:r>
              <a:rPr lang="en" sz="1700"/>
              <a:t>Al final, el principal continúa enviando saludos y los demás solo actualizan el campo BID remitente y reenvían el saludo.</a:t>
            </a:r>
            <a:endParaRPr sz="1700"/>
          </a:p>
        </p:txBody>
      </p:sp>
      <p:sp>
        <p:nvSpPr>
          <p:cNvPr id="619" name="Google Shape;619;g2244d29c869_2_593"/>
          <p:cNvSpPr txBox="1"/>
          <p:nvPr>
            <p:ph idx="3" type="subTitle"/>
          </p:nvPr>
        </p:nvSpPr>
        <p:spPr>
          <a:xfrm>
            <a:off x="2239088" y="946150"/>
            <a:ext cx="37647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Elegir el Switch Raíz </a:t>
            </a:r>
            <a:endParaRPr b="1" sz="2400"/>
          </a:p>
          <a:p>
            <a:pPr indent="0" lvl="0" marL="0" rtl="0" algn="ctr">
              <a:lnSpc>
                <a:spcPct val="100000"/>
              </a:lnSpc>
              <a:spcBef>
                <a:spcPts val="0"/>
              </a:spcBef>
              <a:spcAft>
                <a:spcPts val="0"/>
              </a:spcAft>
              <a:buClr>
                <a:schemeClr val="lt1"/>
              </a:buClr>
              <a:buSzPts val="1400"/>
              <a:buNone/>
            </a:pPr>
            <a:r>
              <a:t/>
            </a:r>
            <a:endParaRPr b="1" sz="2400"/>
          </a:p>
        </p:txBody>
      </p:sp>
      <p:cxnSp>
        <p:nvCxnSpPr>
          <p:cNvPr id="620" name="Google Shape;620;g2244d29c869_2_593"/>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621" name="Google Shape;621;g2244d29c869_2_593"/>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622" name="Google Shape;622;g2244d29c869_2_593"/>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623" name="Google Shape;623;g2244d29c869_2_593"/>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24" name="Google Shape;624;g2244d29c869_2_593"/>
          <p:cNvGrpSpPr/>
          <p:nvPr/>
        </p:nvGrpSpPr>
        <p:grpSpPr>
          <a:xfrm>
            <a:off x="629692" y="1105264"/>
            <a:ext cx="144992" cy="269769"/>
            <a:chOff x="629692" y="1105264"/>
            <a:chExt cx="144992" cy="269769"/>
          </a:xfrm>
        </p:grpSpPr>
        <p:sp>
          <p:nvSpPr>
            <p:cNvPr id="625" name="Google Shape;625;g2244d29c869_2_593"/>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g2244d29c869_2_593"/>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7" name="Google Shape;627;g2244d29c869_2_593">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628" name="Google Shape;628;g2244d29c869_2_593"/>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629" name="Google Shape;629;g2244d29c869_2_593">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630" name="Google Shape;630;g2244d29c869_2_593">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620"/>
                                        </p:tgtEl>
                                        <p:attrNameLst>
                                          <p:attrName>style.visibility</p:attrName>
                                        </p:attrNameLst>
                                      </p:cBhvr>
                                      <p:to>
                                        <p:strVal val="visible"/>
                                      </p:to>
                                    </p:set>
                                    <p:anim calcmode="lin" valueType="num">
                                      <p:cBhvr additive="base">
                                        <p:cTn dur="1000"/>
                                        <p:tgtEl>
                                          <p:spTgt spid="620"/>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621"/>
                                        </p:tgtEl>
                                        <p:attrNameLst>
                                          <p:attrName>style.visibility</p:attrName>
                                        </p:attrNameLst>
                                      </p:cBhvr>
                                      <p:to>
                                        <p:strVal val="visible"/>
                                      </p:to>
                                    </p:set>
                                    <p:anim calcmode="lin" valueType="num">
                                      <p:cBhvr additive="base">
                                        <p:cTn dur="1000"/>
                                        <p:tgtEl>
                                          <p:spTgt spid="621"/>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622"/>
                                        </p:tgtEl>
                                        <p:attrNameLst>
                                          <p:attrName>style.visibility</p:attrName>
                                        </p:attrNameLst>
                                      </p:cBhvr>
                                      <p:to>
                                        <p:strVal val="visible"/>
                                      </p:to>
                                    </p:set>
                                    <p:anim calcmode="lin" valueType="num">
                                      <p:cBhvr additive="base">
                                        <p:cTn dur="1000"/>
                                        <p:tgtEl>
                                          <p:spTgt spid="62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g2244d29c869_2_625"/>
          <p:cNvSpPr txBox="1"/>
          <p:nvPr>
            <p:ph type="title"/>
          </p:nvPr>
        </p:nvSpPr>
        <p:spPr>
          <a:xfrm>
            <a:off x="1061375" y="239650"/>
            <a:ext cx="6894600" cy="75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1"/>
              </a:buClr>
              <a:buSzPts val="2400"/>
              <a:buFont typeface="Bookman Old Style"/>
              <a:buNone/>
            </a:pPr>
            <a:r>
              <a:rPr lang="en"/>
              <a:t>BPDU (BRIDGE PROTOCOL DATA UNIT)</a:t>
            </a:r>
            <a:endParaRPr/>
          </a:p>
        </p:txBody>
      </p:sp>
      <p:sp>
        <p:nvSpPr>
          <p:cNvPr id="636" name="Google Shape;636;g2244d29c869_2_625"/>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7" name="Google Shape;637;g2244d29c869_2_625"/>
          <p:cNvGrpSpPr/>
          <p:nvPr/>
        </p:nvGrpSpPr>
        <p:grpSpPr>
          <a:xfrm>
            <a:off x="629692" y="1105264"/>
            <a:ext cx="144992" cy="269769"/>
            <a:chOff x="629692" y="1105264"/>
            <a:chExt cx="144992" cy="269769"/>
          </a:xfrm>
        </p:grpSpPr>
        <p:sp>
          <p:nvSpPr>
            <p:cNvPr id="638" name="Google Shape;638;g2244d29c869_2_625"/>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g2244d29c869_2_625"/>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40" name="Google Shape;640;g2244d29c869_2_625"/>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641" name="Google Shape;641;g2244d29c869_2_625"/>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lt1"/>
                </a:solidFill>
                <a:latin typeface="Montserrat"/>
                <a:ea typeface="Montserrat"/>
                <a:cs typeface="Montserrat"/>
                <a:sym typeface="Montserrat"/>
              </a:rPr>
              <a:t>1</a:t>
            </a:r>
            <a:endParaRPr b="0" i="0" sz="1000" u="none" cap="none" strike="noStrike">
              <a:solidFill>
                <a:srgbClr val="000000"/>
              </a:solidFill>
              <a:latin typeface="Arial"/>
              <a:ea typeface="Arial"/>
              <a:cs typeface="Arial"/>
              <a:sym typeface="Arial"/>
            </a:endParaRPr>
          </a:p>
        </p:txBody>
      </p:sp>
      <p:sp>
        <p:nvSpPr>
          <p:cNvPr id="642" name="Google Shape;642;g2244d29c869_2_625">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643" name="Google Shape;643;g2244d29c869_2_625">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pic>
        <p:nvPicPr>
          <p:cNvPr id="644" name="Google Shape;644;g2244d29c869_2_625"/>
          <p:cNvPicPr preferRelativeResize="0"/>
          <p:nvPr/>
        </p:nvPicPr>
        <p:blipFill rotWithShape="1">
          <a:blip r:embed="rId3">
            <a:alphaModFix/>
          </a:blip>
          <a:srcRect b="0" l="0" r="0" t="0"/>
          <a:stretch/>
        </p:blipFill>
        <p:spPr>
          <a:xfrm>
            <a:off x="2460525" y="1066450"/>
            <a:ext cx="4698082" cy="384334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g2244d29c869_2_654"/>
          <p:cNvSpPr txBox="1"/>
          <p:nvPr>
            <p:ph idx="1" type="subTitle"/>
          </p:nvPr>
        </p:nvSpPr>
        <p:spPr>
          <a:xfrm>
            <a:off x="1161142" y="1701075"/>
            <a:ext cx="7303807" cy="3012000"/>
          </a:xfrm>
          <a:prstGeom prst="rect">
            <a:avLst/>
          </a:prstGeom>
          <a:noFill/>
          <a:ln>
            <a:noFill/>
          </a:ln>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Clr>
                <a:schemeClr val="lt1"/>
              </a:buClr>
              <a:buSzPts val="1700"/>
              <a:buChar char="●"/>
            </a:pPr>
            <a:r>
              <a:rPr lang="en" sz="1700"/>
              <a:t>Bloqueado (Blocking)</a:t>
            </a:r>
            <a:endParaRPr/>
          </a:p>
          <a:p>
            <a:pPr indent="-228600" lvl="0" marL="457200" rtl="0" algn="l">
              <a:lnSpc>
                <a:spcPct val="100000"/>
              </a:lnSpc>
              <a:spcBef>
                <a:spcPts val="0"/>
              </a:spcBef>
              <a:spcAft>
                <a:spcPts val="0"/>
              </a:spcAft>
              <a:buClr>
                <a:schemeClr val="lt1"/>
              </a:buClr>
              <a:buSzPts val="1700"/>
              <a:buNone/>
            </a:pPr>
            <a:r>
              <a:t/>
            </a:r>
            <a:endParaRPr sz="1700"/>
          </a:p>
          <a:p>
            <a:pPr indent="-336550" lvl="0" marL="457200" rtl="0" algn="l">
              <a:lnSpc>
                <a:spcPct val="100000"/>
              </a:lnSpc>
              <a:spcBef>
                <a:spcPts val="0"/>
              </a:spcBef>
              <a:spcAft>
                <a:spcPts val="0"/>
              </a:spcAft>
              <a:buClr>
                <a:schemeClr val="lt1"/>
              </a:buClr>
              <a:buSzPts val="1700"/>
              <a:buChar char="●"/>
            </a:pPr>
            <a:r>
              <a:rPr lang="en" sz="1700"/>
              <a:t>Escuchando (Listening)</a:t>
            </a:r>
            <a:endParaRPr/>
          </a:p>
          <a:p>
            <a:pPr indent="-228600" lvl="0" marL="457200" rtl="0" algn="l">
              <a:lnSpc>
                <a:spcPct val="100000"/>
              </a:lnSpc>
              <a:spcBef>
                <a:spcPts val="0"/>
              </a:spcBef>
              <a:spcAft>
                <a:spcPts val="0"/>
              </a:spcAft>
              <a:buClr>
                <a:schemeClr val="lt1"/>
              </a:buClr>
              <a:buSzPts val="1700"/>
              <a:buNone/>
            </a:pPr>
            <a:r>
              <a:t/>
            </a:r>
            <a:endParaRPr sz="1700"/>
          </a:p>
          <a:p>
            <a:pPr indent="-336550" lvl="0" marL="457200" rtl="0" algn="l">
              <a:lnSpc>
                <a:spcPct val="100000"/>
              </a:lnSpc>
              <a:spcBef>
                <a:spcPts val="0"/>
              </a:spcBef>
              <a:spcAft>
                <a:spcPts val="0"/>
              </a:spcAft>
              <a:buClr>
                <a:schemeClr val="lt1"/>
              </a:buClr>
              <a:buSzPts val="1700"/>
              <a:buChar char="●"/>
            </a:pPr>
            <a:r>
              <a:rPr lang="en" sz="1700"/>
              <a:t>Aprendiendo (Learning)</a:t>
            </a:r>
            <a:endParaRPr/>
          </a:p>
          <a:p>
            <a:pPr indent="-228600" lvl="0" marL="457200" rtl="0" algn="l">
              <a:lnSpc>
                <a:spcPct val="100000"/>
              </a:lnSpc>
              <a:spcBef>
                <a:spcPts val="0"/>
              </a:spcBef>
              <a:spcAft>
                <a:spcPts val="0"/>
              </a:spcAft>
              <a:buClr>
                <a:schemeClr val="lt1"/>
              </a:buClr>
              <a:buSzPts val="1700"/>
              <a:buNone/>
            </a:pPr>
            <a:r>
              <a:t/>
            </a:r>
            <a:endParaRPr sz="1700"/>
          </a:p>
          <a:p>
            <a:pPr indent="-336550" lvl="0" marL="457200" rtl="0" algn="l">
              <a:lnSpc>
                <a:spcPct val="100000"/>
              </a:lnSpc>
              <a:spcBef>
                <a:spcPts val="0"/>
              </a:spcBef>
              <a:spcAft>
                <a:spcPts val="0"/>
              </a:spcAft>
              <a:buClr>
                <a:schemeClr val="lt1"/>
              </a:buClr>
              <a:buSzPts val="1700"/>
              <a:buChar char="●"/>
            </a:pPr>
            <a:r>
              <a:rPr lang="en" sz="1700"/>
              <a:t>Enviando (Forwarding)</a:t>
            </a:r>
            <a:endParaRPr/>
          </a:p>
          <a:p>
            <a:pPr indent="-228600" lvl="0" marL="457200" rtl="0" algn="l">
              <a:lnSpc>
                <a:spcPct val="100000"/>
              </a:lnSpc>
              <a:spcBef>
                <a:spcPts val="0"/>
              </a:spcBef>
              <a:spcAft>
                <a:spcPts val="0"/>
              </a:spcAft>
              <a:buClr>
                <a:schemeClr val="lt1"/>
              </a:buClr>
              <a:buSzPts val="1700"/>
              <a:buNone/>
            </a:pPr>
            <a:r>
              <a:t/>
            </a:r>
            <a:endParaRPr sz="1700"/>
          </a:p>
          <a:p>
            <a:pPr indent="-336550" lvl="0" marL="457200" rtl="0" algn="l">
              <a:lnSpc>
                <a:spcPct val="100000"/>
              </a:lnSpc>
              <a:spcBef>
                <a:spcPts val="0"/>
              </a:spcBef>
              <a:spcAft>
                <a:spcPts val="0"/>
              </a:spcAft>
              <a:buClr>
                <a:schemeClr val="lt1"/>
              </a:buClr>
              <a:buSzPts val="1700"/>
              <a:buChar char="●"/>
            </a:pPr>
            <a:r>
              <a:rPr lang="en" sz="1700"/>
              <a:t>Desactivado. </a:t>
            </a:r>
            <a:endParaRPr/>
          </a:p>
          <a:p>
            <a:pPr indent="-228600" lvl="0" marL="457200" rtl="0" algn="l">
              <a:lnSpc>
                <a:spcPct val="100000"/>
              </a:lnSpc>
              <a:spcBef>
                <a:spcPts val="0"/>
              </a:spcBef>
              <a:spcAft>
                <a:spcPts val="0"/>
              </a:spcAft>
              <a:buClr>
                <a:schemeClr val="lt1"/>
              </a:buClr>
              <a:buSzPts val="1700"/>
              <a:buNone/>
            </a:pPr>
            <a:r>
              <a:t/>
            </a:r>
            <a:endParaRPr sz="1700"/>
          </a:p>
          <a:p>
            <a:pPr indent="-336550" lvl="0" marL="457200" rtl="0" algn="l">
              <a:lnSpc>
                <a:spcPct val="100000"/>
              </a:lnSpc>
              <a:spcBef>
                <a:spcPts val="0"/>
              </a:spcBef>
              <a:spcAft>
                <a:spcPts val="0"/>
              </a:spcAft>
              <a:buClr>
                <a:schemeClr val="lt1"/>
              </a:buClr>
              <a:buSzPts val="1700"/>
              <a:buChar char="●"/>
            </a:pPr>
            <a:r>
              <a:rPr lang="en" sz="1700"/>
              <a:t>Quebrado (Broken)</a:t>
            </a:r>
            <a:endParaRPr sz="1700"/>
          </a:p>
        </p:txBody>
      </p:sp>
      <p:sp>
        <p:nvSpPr>
          <p:cNvPr id="650" name="Google Shape;650;g2244d29c869_2_654"/>
          <p:cNvSpPr txBox="1"/>
          <p:nvPr>
            <p:ph idx="3" type="subTitle"/>
          </p:nvPr>
        </p:nvSpPr>
        <p:spPr>
          <a:xfrm>
            <a:off x="2239088" y="946150"/>
            <a:ext cx="37647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Estado de Puertos</a:t>
            </a:r>
            <a:endParaRPr b="1" sz="2400"/>
          </a:p>
          <a:p>
            <a:pPr indent="0" lvl="0" marL="0" rtl="0" algn="ctr">
              <a:lnSpc>
                <a:spcPct val="100000"/>
              </a:lnSpc>
              <a:spcBef>
                <a:spcPts val="0"/>
              </a:spcBef>
              <a:spcAft>
                <a:spcPts val="0"/>
              </a:spcAft>
              <a:buClr>
                <a:schemeClr val="lt1"/>
              </a:buClr>
              <a:buSzPts val="1400"/>
              <a:buNone/>
            </a:pPr>
            <a:r>
              <a:t/>
            </a:r>
            <a:endParaRPr b="1" sz="2400"/>
          </a:p>
        </p:txBody>
      </p:sp>
      <p:cxnSp>
        <p:nvCxnSpPr>
          <p:cNvPr id="651" name="Google Shape;651;g2244d29c869_2_654"/>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652" name="Google Shape;652;g2244d29c869_2_654"/>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653" name="Google Shape;653;g2244d29c869_2_654"/>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654" name="Google Shape;654;g2244d29c869_2_654"/>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55" name="Google Shape;655;g2244d29c869_2_654"/>
          <p:cNvGrpSpPr/>
          <p:nvPr/>
        </p:nvGrpSpPr>
        <p:grpSpPr>
          <a:xfrm>
            <a:off x="629692" y="1105264"/>
            <a:ext cx="144992" cy="269769"/>
            <a:chOff x="629692" y="1105264"/>
            <a:chExt cx="144992" cy="269769"/>
          </a:xfrm>
        </p:grpSpPr>
        <p:sp>
          <p:nvSpPr>
            <p:cNvPr id="656" name="Google Shape;656;g2244d29c869_2_654"/>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g2244d29c869_2_654"/>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8" name="Google Shape;658;g2244d29c869_2_654">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659" name="Google Shape;659;g2244d29c869_2_654"/>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660" name="Google Shape;660;g2244d29c869_2_654">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661" name="Google Shape;661;g2244d29c869_2_654">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651"/>
                                        </p:tgtEl>
                                        <p:attrNameLst>
                                          <p:attrName>style.visibility</p:attrName>
                                        </p:attrNameLst>
                                      </p:cBhvr>
                                      <p:to>
                                        <p:strVal val="visible"/>
                                      </p:to>
                                    </p:set>
                                    <p:anim calcmode="lin" valueType="num">
                                      <p:cBhvr additive="base">
                                        <p:cTn dur="1000"/>
                                        <p:tgtEl>
                                          <p:spTgt spid="651"/>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652"/>
                                        </p:tgtEl>
                                        <p:attrNameLst>
                                          <p:attrName>style.visibility</p:attrName>
                                        </p:attrNameLst>
                                      </p:cBhvr>
                                      <p:to>
                                        <p:strVal val="visible"/>
                                      </p:to>
                                    </p:set>
                                    <p:anim calcmode="lin" valueType="num">
                                      <p:cBhvr additive="base">
                                        <p:cTn dur="1000"/>
                                        <p:tgtEl>
                                          <p:spTgt spid="652"/>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653"/>
                                        </p:tgtEl>
                                        <p:attrNameLst>
                                          <p:attrName>style.visibility</p:attrName>
                                        </p:attrNameLst>
                                      </p:cBhvr>
                                      <p:to>
                                        <p:strVal val="visible"/>
                                      </p:to>
                                    </p:set>
                                    <p:anim calcmode="lin" valueType="num">
                                      <p:cBhvr additive="base">
                                        <p:cTn dur="1000"/>
                                        <p:tgtEl>
                                          <p:spTgt spid="65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g2244d29c869_2_670"/>
          <p:cNvSpPr txBox="1"/>
          <p:nvPr>
            <p:ph idx="1" type="subTitle"/>
          </p:nvPr>
        </p:nvSpPr>
        <p:spPr>
          <a:xfrm>
            <a:off x="702450" y="1701075"/>
            <a:ext cx="5047800" cy="3012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lt1"/>
              </a:buClr>
              <a:buSzPts val="1400"/>
              <a:buNone/>
            </a:pPr>
            <a:r>
              <a:rPr lang="en" sz="1700"/>
              <a:t>Un puerto se mueve a través de estos estados:</a:t>
            </a:r>
            <a:endParaRPr sz="1700"/>
          </a:p>
          <a:p>
            <a:pPr indent="-336550" lvl="0" marL="457200" rtl="0" algn="l">
              <a:lnSpc>
                <a:spcPct val="100000"/>
              </a:lnSpc>
              <a:spcBef>
                <a:spcPts val="0"/>
              </a:spcBef>
              <a:spcAft>
                <a:spcPts val="0"/>
              </a:spcAft>
              <a:buClr>
                <a:schemeClr val="lt1"/>
              </a:buClr>
              <a:buSzPts val="1700"/>
              <a:buChar char="●"/>
            </a:pPr>
            <a:r>
              <a:rPr lang="en" sz="1700"/>
              <a:t>De la inicialización al bloqueo</a:t>
            </a:r>
            <a:endParaRPr sz="1700"/>
          </a:p>
          <a:p>
            <a:pPr indent="-336550" lvl="0" marL="457200" rtl="0" algn="l">
              <a:lnSpc>
                <a:spcPct val="100000"/>
              </a:lnSpc>
              <a:spcBef>
                <a:spcPts val="0"/>
              </a:spcBef>
              <a:spcAft>
                <a:spcPts val="0"/>
              </a:spcAft>
              <a:buClr>
                <a:schemeClr val="lt1"/>
              </a:buClr>
              <a:buSzPts val="1700"/>
              <a:buChar char="●"/>
            </a:pPr>
            <a:r>
              <a:rPr lang="en" sz="1700"/>
              <a:t>De bloqueo a escucha o desactivación</a:t>
            </a:r>
            <a:endParaRPr sz="1700"/>
          </a:p>
          <a:p>
            <a:pPr indent="-336550" lvl="0" marL="457200" rtl="0" algn="l">
              <a:lnSpc>
                <a:spcPct val="100000"/>
              </a:lnSpc>
              <a:spcBef>
                <a:spcPts val="0"/>
              </a:spcBef>
              <a:spcAft>
                <a:spcPts val="0"/>
              </a:spcAft>
              <a:buClr>
                <a:schemeClr val="lt1"/>
              </a:buClr>
              <a:buSzPts val="1700"/>
              <a:buChar char="●"/>
            </a:pPr>
            <a:r>
              <a:rPr lang="en" sz="1700"/>
              <a:t>De escuchar a escuchar o deshabilitar</a:t>
            </a:r>
            <a:endParaRPr sz="1700"/>
          </a:p>
          <a:p>
            <a:pPr indent="-336550" lvl="0" marL="457200" rtl="0" algn="l">
              <a:lnSpc>
                <a:spcPct val="100000"/>
              </a:lnSpc>
              <a:spcBef>
                <a:spcPts val="0"/>
              </a:spcBef>
              <a:spcAft>
                <a:spcPts val="0"/>
              </a:spcAft>
              <a:buClr>
                <a:schemeClr val="lt1"/>
              </a:buClr>
              <a:buSzPts val="1700"/>
              <a:buChar char="●"/>
            </a:pPr>
            <a:r>
              <a:rPr lang="en" sz="1700"/>
              <a:t>Desde aprendizaje hasta reenvío o desactivación</a:t>
            </a:r>
            <a:endParaRPr sz="1700"/>
          </a:p>
          <a:p>
            <a:pPr indent="-336550" lvl="0" marL="457200" rtl="0" algn="l">
              <a:lnSpc>
                <a:spcPct val="100000"/>
              </a:lnSpc>
              <a:spcBef>
                <a:spcPts val="0"/>
              </a:spcBef>
              <a:spcAft>
                <a:spcPts val="0"/>
              </a:spcAft>
              <a:buClr>
                <a:schemeClr val="lt1"/>
              </a:buClr>
              <a:buSzPts val="1700"/>
              <a:buChar char="●"/>
            </a:pPr>
            <a:r>
              <a:rPr lang="en" sz="1700"/>
              <a:t>De reenvío a deshabilitado</a:t>
            </a:r>
            <a:endParaRPr sz="1700"/>
          </a:p>
        </p:txBody>
      </p:sp>
      <p:cxnSp>
        <p:nvCxnSpPr>
          <p:cNvPr id="667" name="Google Shape;667;g2244d29c869_2_670"/>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668" name="Google Shape;668;g2244d29c869_2_670"/>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669" name="Google Shape;669;g2244d29c869_2_670"/>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670" name="Google Shape;670;g2244d29c869_2_670"/>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71" name="Google Shape;671;g2244d29c869_2_670"/>
          <p:cNvGrpSpPr/>
          <p:nvPr/>
        </p:nvGrpSpPr>
        <p:grpSpPr>
          <a:xfrm>
            <a:off x="629692" y="1105264"/>
            <a:ext cx="144992" cy="269769"/>
            <a:chOff x="629692" y="1105264"/>
            <a:chExt cx="144992" cy="269769"/>
          </a:xfrm>
        </p:grpSpPr>
        <p:sp>
          <p:nvSpPr>
            <p:cNvPr id="672" name="Google Shape;672;g2244d29c869_2_670"/>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g2244d29c869_2_670"/>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74" name="Google Shape;674;g2244d29c869_2_670">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675" name="Google Shape;675;g2244d29c869_2_670"/>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676" name="Google Shape;676;g2244d29c869_2_670">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677" name="Google Shape;677;g2244d29c869_2_670">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pic>
        <p:nvPicPr>
          <p:cNvPr id="678" name="Google Shape;678;g2244d29c869_2_670"/>
          <p:cNvPicPr preferRelativeResize="0"/>
          <p:nvPr/>
        </p:nvPicPr>
        <p:blipFill rotWithShape="1">
          <a:blip r:embed="rId4">
            <a:alphaModFix/>
          </a:blip>
          <a:srcRect b="0" l="0" r="0" t="0"/>
          <a:stretch/>
        </p:blipFill>
        <p:spPr>
          <a:xfrm>
            <a:off x="5690575" y="971350"/>
            <a:ext cx="2878925" cy="33939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667"/>
                                        </p:tgtEl>
                                        <p:attrNameLst>
                                          <p:attrName>style.visibility</p:attrName>
                                        </p:attrNameLst>
                                      </p:cBhvr>
                                      <p:to>
                                        <p:strVal val="visible"/>
                                      </p:to>
                                    </p:set>
                                    <p:anim calcmode="lin" valueType="num">
                                      <p:cBhvr additive="base">
                                        <p:cTn dur="1000"/>
                                        <p:tgtEl>
                                          <p:spTgt spid="667"/>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668"/>
                                        </p:tgtEl>
                                        <p:attrNameLst>
                                          <p:attrName>style.visibility</p:attrName>
                                        </p:attrNameLst>
                                      </p:cBhvr>
                                      <p:to>
                                        <p:strVal val="visible"/>
                                      </p:to>
                                    </p:set>
                                    <p:anim calcmode="lin" valueType="num">
                                      <p:cBhvr additive="base">
                                        <p:cTn dur="1000"/>
                                        <p:tgtEl>
                                          <p:spTgt spid="668"/>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669"/>
                                        </p:tgtEl>
                                        <p:attrNameLst>
                                          <p:attrName>style.visibility</p:attrName>
                                        </p:attrNameLst>
                                      </p:cBhvr>
                                      <p:to>
                                        <p:strVal val="visible"/>
                                      </p:to>
                                    </p:set>
                                    <p:anim calcmode="lin" valueType="num">
                                      <p:cBhvr additive="base">
                                        <p:cTn dur="1000"/>
                                        <p:tgtEl>
                                          <p:spTgt spid="66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sp>
        <p:nvSpPr>
          <p:cNvPr id="683" name="Google Shape;683;g2244d29c869_2_701"/>
          <p:cNvSpPr txBox="1"/>
          <p:nvPr>
            <p:ph idx="1" type="subTitle"/>
          </p:nvPr>
        </p:nvSpPr>
        <p:spPr>
          <a:xfrm>
            <a:off x="833925" y="1794425"/>
            <a:ext cx="7832400" cy="28720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lt1"/>
              </a:buClr>
              <a:buSzPts val="1400"/>
              <a:buNone/>
            </a:pPr>
            <a:r>
              <a:rPr b="1" lang="en" sz="1300">
                <a:latin typeface="Arial"/>
                <a:ea typeface="Arial"/>
                <a:cs typeface="Arial"/>
                <a:sym typeface="Arial"/>
              </a:rPr>
              <a:t>Existen distintas maneras para optimizar dicho protocolo, entre las cuales podemos tomar en cuenta:</a:t>
            </a:r>
            <a:endParaRPr/>
          </a:p>
          <a:p>
            <a:pPr indent="0" lvl="0" marL="0" rtl="0" algn="just">
              <a:lnSpc>
                <a:spcPct val="100000"/>
              </a:lnSpc>
              <a:spcBef>
                <a:spcPts val="0"/>
              </a:spcBef>
              <a:spcAft>
                <a:spcPts val="0"/>
              </a:spcAft>
              <a:buClr>
                <a:schemeClr val="lt1"/>
              </a:buClr>
              <a:buSzPts val="1400"/>
              <a:buNone/>
            </a:pPr>
            <a:r>
              <a:t/>
            </a:r>
            <a:endParaRPr sz="1300">
              <a:latin typeface="Arial"/>
              <a:ea typeface="Arial"/>
              <a:cs typeface="Arial"/>
              <a:sym typeface="Arial"/>
            </a:endParaRPr>
          </a:p>
          <a:p>
            <a:pPr indent="-285750" lvl="0" marL="285750" rtl="0" algn="just">
              <a:lnSpc>
                <a:spcPct val="100000"/>
              </a:lnSpc>
              <a:spcBef>
                <a:spcPts val="0"/>
              </a:spcBef>
              <a:spcAft>
                <a:spcPts val="0"/>
              </a:spcAft>
              <a:buClr>
                <a:schemeClr val="lt1"/>
              </a:buClr>
              <a:buSzPts val="1400"/>
              <a:buFont typeface="Arial"/>
              <a:buChar char="•"/>
            </a:pPr>
            <a:r>
              <a:rPr lang="en" sz="1300">
                <a:latin typeface="Arial"/>
                <a:ea typeface="Arial"/>
                <a:cs typeface="Arial"/>
                <a:sym typeface="Arial"/>
              </a:rPr>
              <a:t>Root Bridge: Selecciona el switch más adecuado para optimizar el tráfico.</a:t>
            </a:r>
            <a:endParaRPr/>
          </a:p>
          <a:p>
            <a:pPr indent="-196850" lvl="0" marL="285750" rtl="0" algn="just">
              <a:lnSpc>
                <a:spcPct val="100000"/>
              </a:lnSpc>
              <a:spcBef>
                <a:spcPts val="0"/>
              </a:spcBef>
              <a:spcAft>
                <a:spcPts val="0"/>
              </a:spcAft>
              <a:buClr>
                <a:schemeClr val="lt1"/>
              </a:buClr>
              <a:buSzPts val="1400"/>
              <a:buFont typeface="Arial"/>
              <a:buNone/>
            </a:pPr>
            <a:r>
              <a:t/>
            </a:r>
            <a:endParaRPr sz="1300">
              <a:latin typeface="Arial"/>
              <a:ea typeface="Arial"/>
              <a:cs typeface="Arial"/>
              <a:sym typeface="Arial"/>
            </a:endParaRPr>
          </a:p>
          <a:p>
            <a:pPr indent="-285750" lvl="0" marL="285750" rtl="0" algn="just">
              <a:lnSpc>
                <a:spcPct val="100000"/>
              </a:lnSpc>
              <a:spcBef>
                <a:spcPts val="0"/>
              </a:spcBef>
              <a:spcAft>
                <a:spcPts val="0"/>
              </a:spcAft>
              <a:buClr>
                <a:schemeClr val="lt1"/>
              </a:buClr>
              <a:buSzPts val="1400"/>
              <a:buFont typeface="Arial"/>
              <a:buChar char="•"/>
            </a:pPr>
            <a:r>
              <a:rPr lang="en" sz="1300">
                <a:latin typeface="Arial"/>
                <a:ea typeface="Arial"/>
                <a:cs typeface="Arial"/>
                <a:sym typeface="Arial"/>
              </a:rPr>
              <a:t>Edge Ports: Configura los puertos de acceso para evitar la participación en STP.</a:t>
            </a:r>
            <a:endParaRPr/>
          </a:p>
          <a:p>
            <a:pPr indent="-196850" lvl="0" marL="285750" rtl="0" algn="just">
              <a:lnSpc>
                <a:spcPct val="100000"/>
              </a:lnSpc>
              <a:spcBef>
                <a:spcPts val="0"/>
              </a:spcBef>
              <a:spcAft>
                <a:spcPts val="0"/>
              </a:spcAft>
              <a:buClr>
                <a:schemeClr val="lt1"/>
              </a:buClr>
              <a:buSzPts val="1400"/>
              <a:buFont typeface="Arial"/>
              <a:buNone/>
            </a:pPr>
            <a:r>
              <a:t/>
            </a:r>
            <a:endParaRPr sz="1300">
              <a:latin typeface="Arial"/>
              <a:ea typeface="Arial"/>
              <a:cs typeface="Arial"/>
              <a:sym typeface="Arial"/>
            </a:endParaRPr>
          </a:p>
          <a:p>
            <a:pPr indent="-285750" lvl="0" marL="285750" rtl="0" algn="just">
              <a:lnSpc>
                <a:spcPct val="100000"/>
              </a:lnSpc>
              <a:spcBef>
                <a:spcPts val="0"/>
              </a:spcBef>
              <a:spcAft>
                <a:spcPts val="0"/>
              </a:spcAft>
              <a:buClr>
                <a:schemeClr val="lt1"/>
              </a:buClr>
              <a:buSzPts val="1400"/>
              <a:buFont typeface="Arial"/>
              <a:buChar char="•"/>
            </a:pPr>
            <a:r>
              <a:rPr lang="en" sz="1300">
                <a:latin typeface="Arial"/>
                <a:ea typeface="Arial"/>
                <a:cs typeface="Arial"/>
                <a:sym typeface="Arial"/>
              </a:rPr>
              <a:t>PortFast: Habilita PortFast en puertos conectados a dispositivos finales para acelerar la transición a estado de reenvío.</a:t>
            </a:r>
            <a:endParaRPr/>
          </a:p>
          <a:p>
            <a:pPr indent="-196850" lvl="0" marL="285750" rtl="0" algn="just">
              <a:lnSpc>
                <a:spcPct val="100000"/>
              </a:lnSpc>
              <a:spcBef>
                <a:spcPts val="0"/>
              </a:spcBef>
              <a:spcAft>
                <a:spcPts val="0"/>
              </a:spcAft>
              <a:buClr>
                <a:schemeClr val="lt1"/>
              </a:buClr>
              <a:buSzPts val="1400"/>
              <a:buFont typeface="Arial"/>
              <a:buNone/>
            </a:pPr>
            <a:r>
              <a:t/>
            </a:r>
            <a:endParaRPr sz="1300">
              <a:latin typeface="Arial"/>
              <a:ea typeface="Arial"/>
              <a:cs typeface="Arial"/>
              <a:sym typeface="Arial"/>
            </a:endParaRPr>
          </a:p>
          <a:p>
            <a:pPr indent="-285750" lvl="0" marL="285750" rtl="0" algn="just">
              <a:lnSpc>
                <a:spcPct val="100000"/>
              </a:lnSpc>
              <a:spcBef>
                <a:spcPts val="0"/>
              </a:spcBef>
              <a:spcAft>
                <a:spcPts val="0"/>
              </a:spcAft>
              <a:buClr>
                <a:schemeClr val="lt1"/>
              </a:buClr>
              <a:buSzPts val="1400"/>
              <a:buFont typeface="Arial"/>
              <a:buChar char="•"/>
            </a:pPr>
            <a:r>
              <a:rPr lang="en" sz="1300">
                <a:latin typeface="Arial"/>
                <a:ea typeface="Arial"/>
                <a:cs typeface="Arial"/>
                <a:sym typeface="Arial"/>
              </a:rPr>
              <a:t>BPDU Guard:  Este se activa en puertos de acceso para proteger la red de configuraciones incorrectas.</a:t>
            </a:r>
            <a:endParaRPr/>
          </a:p>
          <a:p>
            <a:pPr indent="-196850" lvl="0" marL="285750" rtl="0" algn="just">
              <a:lnSpc>
                <a:spcPct val="100000"/>
              </a:lnSpc>
              <a:spcBef>
                <a:spcPts val="0"/>
              </a:spcBef>
              <a:spcAft>
                <a:spcPts val="0"/>
              </a:spcAft>
              <a:buClr>
                <a:schemeClr val="lt1"/>
              </a:buClr>
              <a:buSzPts val="1400"/>
              <a:buFont typeface="Arial"/>
              <a:buNone/>
            </a:pPr>
            <a:r>
              <a:t/>
            </a:r>
            <a:endParaRPr sz="1300">
              <a:latin typeface="Arial"/>
              <a:ea typeface="Arial"/>
              <a:cs typeface="Arial"/>
              <a:sym typeface="Arial"/>
            </a:endParaRPr>
          </a:p>
          <a:p>
            <a:pPr indent="-285750" lvl="0" marL="285750" rtl="0" algn="just">
              <a:lnSpc>
                <a:spcPct val="100000"/>
              </a:lnSpc>
              <a:spcBef>
                <a:spcPts val="0"/>
              </a:spcBef>
              <a:spcAft>
                <a:spcPts val="0"/>
              </a:spcAft>
              <a:buClr>
                <a:schemeClr val="lt1"/>
              </a:buClr>
              <a:buSzPts val="1400"/>
              <a:buFont typeface="Arial"/>
              <a:buChar char="•"/>
            </a:pPr>
            <a:r>
              <a:rPr lang="en" sz="1300">
                <a:latin typeface="Arial"/>
                <a:ea typeface="Arial"/>
                <a:cs typeface="Arial"/>
                <a:sym typeface="Arial"/>
              </a:rPr>
              <a:t>VLANs y STP: Implementa RSTP o MSTP para mejorar la eficiencia en redes VLAN.</a:t>
            </a:r>
            <a:endParaRPr sz="1300">
              <a:latin typeface="Arial"/>
              <a:ea typeface="Arial"/>
              <a:cs typeface="Arial"/>
              <a:sym typeface="Arial"/>
            </a:endParaRPr>
          </a:p>
        </p:txBody>
      </p:sp>
      <p:sp>
        <p:nvSpPr>
          <p:cNvPr id="684" name="Google Shape;684;g2244d29c869_2_701"/>
          <p:cNvSpPr txBox="1"/>
          <p:nvPr>
            <p:ph idx="3" type="subTitle"/>
          </p:nvPr>
        </p:nvSpPr>
        <p:spPr>
          <a:xfrm>
            <a:off x="2239087" y="946150"/>
            <a:ext cx="4575369"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lang="en" sz="3200"/>
              <a:t>Optimización de STP</a:t>
            </a:r>
            <a:endParaRPr b="1" sz="2400"/>
          </a:p>
        </p:txBody>
      </p:sp>
      <p:cxnSp>
        <p:nvCxnSpPr>
          <p:cNvPr id="685" name="Google Shape;685;g2244d29c869_2_701"/>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686" name="Google Shape;686;g2244d29c869_2_701"/>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687" name="Google Shape;687;g2244d29c869_2_701"/>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688" name="Google Shape;688;g2244d29c869_2_701"/>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9" name="Google Shape;689;g2244d29c869_2_701"/>
          <p:cNvGrpSpPr/>
          <p:nvPr/>
        </p:nvGrpSpPr>
        <p:grpSpPr>
          <a:xfrm>
            <a:off x="629692" y="1105264"/>
            <a:ext cx="144992" cy="269769"/>
            <a:chOff x="629692" y="1105264"/>
            <a:chExt cx="144992" cy="269769"/>
          </a:xfrm>
        </p:grpSpPr>
        <p:sp>
          <p:nvSpPr>
            <p:cNvPr id="690" name="Google Shape;690;g2244d29c869_2_701"/>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g2244d29c869_2_701"/>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2" name="Google Shape;692;g2244d29c869_2_701">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693" name="Google Shape;693;g2244d29c869_2_701"/>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694" name="Google Shape;694;g2244d29c869_2_701">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695" name="Google Shape;695;g2244d29c869_2_701">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685"/>
                                        </p:tgtEl>
                                        <p:attrNameLst>
                                          <p:attrName>style.visibility</p:attrName>
                                        </p:attrNameLst>
                                      </p:cBhvr>
                                      <p:to>
                                        <p:strVal val="visible"/>
                                      </p:to>
                                    </p:set>
                                    <p:anim calcmode="lin" valueType="num">
                                      <p:cBhvr additive="base">
                                        <p:cTn dur="1000"/>
                                        <p:tgtEl>
                                          <p:spTgt spid="685"/>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686"/>
                                        </p:tgtEl>
                                        <p:attrNameLst>
                                          <p:attrName>style.visibility</p:attrName>
                                        </p:attrNameLst>
                                      </p:cBhvr>
                                      <p:to>
                                        <p:strVal val="visible"/>
                                      </p:to>
                                    </p:set>
                                    <p:anim calcmode="lin" valueType="num">
                                      <p:cBhvr additive="base">
                                        <p:cTn dur="1000"/>
                                        <p:tgtEl>
                                          <p:spTgt spid="686"/>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687"/>
                                        </p:tgtEl>
                                        <p:attrNameLst>
                                          <p:attrName>style.visibility</p:attrName>
                                        </p:attrNameLst>
                                      </p:cBhvr>
                                      <p:to>
                                        <p:strVal val="visible"/>
                                      </p:to>
                                    </p:set>
                                    <p:anim calcmode="lin" valueType="num">
                                      <p:cBhvr additive="base">
                                        <p:cTn dur="1000"/>
                                        <p:tgtEl>
                                          <p:spTgt spid="68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68"/>
          <p:cNvSpPr txBox="1"/>
          <p:nvPr>
            <p:ph idx="1" type="subTitle"/>
          </p:nvPr>
        </p:nvSpPr>
        <p:spPr>
          <a:xfrm>
            <a:off x="833925" y="1879425"/>
            <a:ext cx="7832400" cy="27870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lt1"/>
              </a:buClr>
              <a:buSzPts val="1400"/>
              <a:buNone/>
            </a:pPr>
            <a:r>
              <a:rPr b="1" lang="en" sz="1600">
                <a:latin typeface="Arial"/>
                <a:ea typeface="Arial"/>
                <a:cs typeface="Arial"/>
                <a:sym typeface="Arial"/>
              </a:rPr>
              <a:t>Para poner como root las vlan en el server se debe configurar el stp</a:t>
            </a:r>
            <a:endParaRPr b="1" sz="1600">
              <a:latin typeface="Arial"/>
              <a:ea typeface="Arial"/>
              <a:cs typeface="Arial"/>
              <a:sym typeface="Arial"/>
            </a:endParaRPr>
          </a:p>
          <a:p>
            <a:pPr indent="-336550" lvl="0" marL="457200" rtl="0" algn="just">
              <a:lnSpc>
                <a:spcPct val="100000"/>
              </a:lnSpc>
              <a:spcBef>
                <a:spcPts val="0"/>
              </a:spcBef>
              <a:spcAft>
                <a:spcPts val="0"/>
              </a:spcAft>
              <a:buClr>
                <a:schemeClr val="lt1"/>
              </a:buClr>
              <a:buSzPts val="1700"/>
              <a:buChar char="●"/>
            </a:pPr>
            <a:r>
              <a:rPr lang="en" sz="1600">
                <a:latin typeface="Arial"/>
                <a:ea typeface="Arial"/>
                <a:cs typeface="Arial"/>
                <a:sym typeface="Arial"/>
              </a:rPr>
              <a:t>conf t</a:t>
            </a:r>
            <a:endParaRPr sz="1600">
              <a:latin typeface="Arial"/>
              <a:ea typeface="Arial"/>
              <a:cs typeface="Arial"/>
              <a:sym typeface="Arial"/>
            </a:endParaRPr>
          </a:p>
          <a:p>
            <a:pPr indent="-336550" lvl="0" marL="457200" rtl="0" algn="just">
              <a:lnSpc>
                <a:spcPct val="100000"/>
              </a:lnSpc>
              <a:spcBef>
                <a:spcPts val="0"/>
              </a:spcBef>
              <a:spcAft>
                <a:spcPts val="0"/>
              </a:spcAft>
              <a:buClr>
                <a:schemeClr val="lt1"/>
              </a:buClr>
              <a:buSzPts val="1700"/>
              <a:buChar char="●"/>
            </a:pPr>
            <a:r>
              <a:rPr lang="en" sz="1600">
                <a:latin typeface="Arial"/>
                <a:ea typeface="Arial"/>
                <a:cs typeface="Arial"/>
                <a:sym typeface="Arial"/>
              </a:rPr>
              <a:t>spanning-tree vlan # root primary</a:t>
            </a:r>
            <a:endParaRPr sz="1600">
              <a:latin typeface="Arial"/>
              <a:ea typeface="Arial"/>
              <a:cs typeface="Arial"/>
              <a:sym typeface="Arial"/>
            </a:endParaRPr>
          </a:p>
          <a:p>
            <a:pPr indent="0" lvl="0" marL="0" rtl="0" algn="just">
              <a:lnSpc>
                <a:spcPct val="100000"/>
              </a:lnSpc>
              <a:spcBef>
                <a:spcPts val="0"/>
              </a:spcBef>
              <a:spcAft>
                <a:spcPts val="0"/>
              </a:spcAft>
              <a:buClr>
                <a:schemeClr val="lt1"/>
              </a:buClr>
              <a:buSzPts val="1400"/>
              <a:buNone/>
            </a:pPr>
            <a:r>
              <a:rPr b="1" lang="en" sz="1600">
                <a:latin typeface="Arial"/>
                <a:ea typeface="Arial"/>
                <a:cs typeface="Arial"/>
                <a:sym typeface="Arial"/>
              </a:rPr>
              <a:t>Verificar el Switch Root.</a:t>
            </a:r>
            <a:endParaRPr b="1" sz="1600">
              <a:latin typeface="Arial"/>
              <a:ea typeface="Arial"/>
              <a:cs typeface="Arial"/>
              <a:sym typeface="Arial"/>
            </a:endParaRPr>
          </a:p>
          <a:p>
            <a:pPr indent="-336550" lvl="0" marL="457200" rtl="0" algn="just">
              <a:lnSpc>
                <a:spcPct val="100000"/>
              </a:lnSpc>
              <a:spcBef>
                <a:spcPts val="0"/>
              </a:spcBef>
              <a:spcAft>
                <a:spcPts val="0"/>
              </a:spcAft>
              <a:buClr>
                <a:schemeClr val="lt1"/>
              </a:buClr>
              <a:buSzPts val="1700"/>
              <a:buChar char="●"/>
            </a:pPr>
            <a:r>
              <a:rPr lang="en" sz="1600">
                <a:latin typeface="Arial"/>
                <a:ea typeface="Arial"/>
                <a:cs typeface="Arial"/>
                <a:sym typeface="Arial"/>
              </a:rPr>
              <a:t>sh spanning-tree root</a:t>
            </a:r>
            <a:endParaRPr sz="1600">
              <a:latin typeface="Arial"/>
              <a:ea typeface="Arial"/>
              <a:cs typeface="Arial"/>
              <a:sym typeface="Arial"/>
            </a:endParaRPr>
          </a:p>
          <a:p>
            <a:pPr indent="0" lvl="0" marL="0" rtl="0" algn="just">
              <a:lnSpc>
                <a:spcPct val="100000"/>
              </a:lnSpc>
              <a:spcBef>
                <a:spcPts val="0"/>
              </a:spcBef>
              <a:spcAft>
                <a:spcPts val="0"/>
              </a:spcAft>
              <a:buClr>
                <a:schemeClr val="lt1"/>
              </a:buClr>
              <a:buSzPts val="1400"/>
              <a:buNone/>
            </a:pPr>
            <a:r>
              <a:rPr b="1" lang="en" sz="1600">
                <a:latin typeface="Arial"/>
                <a:ea typeface="Arial"/>
                <a:cs typeface="Arial"/>
                <a:sym typeface="Arial"/>
              </a:rPr>
              <a:t>Verificar STP</a:t>
            </a:r>
            <a:endParaRPr b="1" sz="1600">
              <a:latin typeface="Arial"/>
              <a:ea typeface="Arial"/>
              <a:cs typeface="Arial"/>
              <a:sym typeface="Arial"/>
            </a:endParaRPr>
          </a:p>
          <a:p>
            <a:pPr indent="-336550" lvl="0" marL="457200" rtl="0" algn="just">
              <a:lnSpc>
                <a:spcPct val="100000"/>
              </a:lnSpc>
              <a:spcBef>
                <a:spcPts val="0"/>
              </a:spcBef>
              <a:spcAft>
                <a:spcPts val="0"/>
              </a:spcAft>
              <a:buClr>
                <a:schemeClr val="lt1"/>
              </a:buClr>
              <a:buSzPts val="1700"/>
              <a:buChar char="●"/>
            </a:pPr>
            <a:r>
              <a:rPr lang="en" sz="1600">
                <a:latin typeface="Arial"/>
                <a:ea typeface="Arial"/>
                <a:cs typeface="Arial"/>
                <a:sym typeface="Arial"/>
              </a:rPr>
              <a:t>show spanning-tree brief</a:t>
            </a:r>
            <a:endParaRPr sz="1600">
              <a:latin typeface="Arial"/>
              <a:ea typeface="Arial"/>
              <a:cs typeface="Arial"/>
              <a:sym typeface="Arial"/>
            </a:endParaRPr>
          </a:p>
          <a:p>
            <a:pPr indent="0" lvl="0" marL="0" rtl="0" algn="just">
              <a:lnSpc>
                <a:spcPct val="100000"/>
              </a:lnSpc>
              <a:spcBef>
                <a:spcPts val="0"/>
              </a:spcBef>
              <a:spcAft>
                <a:spcPts val="0"/>
              </a:spcAft>
              <a:buClr>
                <a:schemeClr val="lt1"/>
              </a:buClr>
              <a:buSzPts val="1400"/>
              <a:buNone/>
            </a:pPr>
            <a:r>
              <a:rPr b="1" lang="en" sz="1600">
                <a:latin typeface="Arial"/>
                <a:ea typeface="Arial"/>
                <a:cs typeface="Arial"/>
                <a:sym typeface="Arial"/>
              </a:rPr>
              <a:t>Para mostrar los puertos bloqueados</a:t>
            </a:r>
            <a:endParaRPr b="1" sz="1600">
              <a:latin typeface="Arial"/>
              <a:ea typeface="Arial"/>
              <a:cs typeface="Arial"/>
              <a:sym typeface="Arial"/>
            </a:endParaRPr>
          </a:p>
          <a:p>
            <a:pPr indent="-336550" lvl="0" marL="457200" rtl="0" algn="just">
              <a:lnSpc>
                <a:spcPct val="100000"/>
              </a:lnSpc>
              <a:spcBef>
                <a:spcPts val="0"/>
              </a:spcBef>
              <a:spcAft>
                <a:spcPts val="0"/>
              </a:spcAft>
              <a:buClr>
                <a:schemeClr val="lt1"/>
              </a:buClr>
              <a:buSzPts val="1700"/>
              <a:buChar char="●"/>
            </a:pPr>
            <a:r>
              <a:rPr lang="en" sz="1600">
                <a:latin typeface="Arial"/>
                <a:ea typeface="Arial"/>
                <a:cs typeface="Arial"/>
                <a:sym typeface="Arial"/>
              </a:rPr>
              <a:t>show spanning-tree blockedports</a:t>
            </a:r>
            <a:endParaRPr sz="1600">
              <a:latin typeface="Arial"/>
              <a:ea typeface="Arial"/>
              <a:cs typeface="Arial"/>
              <a:sym typeface="Arial"/>
            </a:endParaRPr>
          </a:p>
        </p:txBody>
      </p:sp>
      <p:sp>
        <p:nvSpPr>
          <p:cNvPr id="701" name="Google Shape;701;p68"/>
          <p:cNvSpPr txBox="1"/>
          <p:nvPr>
            <p:ph idx="3" type="subTitle"/>
          </p:nvPr>
        </p:nvSpPr>
        <p:spPr>
          <a:xfrm>
            <a:off x="2239088" y="946150"/>
            <a:ext cx="37647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Comandos -STP</a:t>
            </a:r>
            <a:endParaRPr b="1" sz="2400"/>
          </a:p>
          <a:p>
            <a:pPr indent="0" lvl="0" marL="0" rtl="0" algn="ctr">
              <a:lnSpc>
                <a:spcPct val="100000"/>
              </a:lnSpc>
              <a:spcBef>
                <a:spcPts val="0"/>
              </a:spcBef>
              <a:spcAft>
                <a:spcPts val="0"/>
              </a:spcAft>
              <a:buClr>
                <a:schemeClr val="lt1"/>
              </a:buClr>
              <a:buSzPts val="1400"/>
              <a:buNone/>
            </a:pPr>
            <a:r>
              <a:t/>
            </a:r>
            <a:endParaRPr b="1" sz="2400"/>
          </a:p>
        </p:txBody>
      </p:sp>
      <p:cxnSp>
        <p:nvCxnSpPr>
          <p:cNvPr id="702" name="Google Shape;702;p68"/>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703" name="Google Shape;703;p68"/>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704" name="Google Shape;704;p68"/>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705" name="Google Shape;705;p68"/>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06" name="Google Shape;706;p68"/>
          <p:cNvGrpSpPr/>
          <p:nvPr/>
        </p:nvGrpSpPr>
        <p:grpSpPr>
          <a:xfrm>
            <a:off x="629692" y="1105264"/>
            <a:ext cx="144992" cy="269769"/>
            <a:chOff x="629692" y="1105264"/>
            <a:chExt cx="144992" cy="269769"/>
          </a:xfrm>
        </p:grpSpPr>
        <p:sp>
          <p:nvSpPr>
            <p:cNvPr id="707" name="Google Shape;707;p68"/>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68"/>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9" name="Google Shape;709;p68">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710" name="Google Shape;710;p68"/>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711" name="Google Shape;711;p68">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712" name="Google Shape;712;p68">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702"/>
                                        </p:tgtEl>
                                        <p:attrNameLst>
                                          <p:attrName>style.visibility</p:attrName>
                                        </p:attrNameLst>
                                      </p:cBhvr>
                                      <p:to>
                                        <p:strVal val="visible"/>
                                      </p:to>
                                    </p:set>
                                    <p:anim calcmode="lin" valueType="num">
                                      <p:cBhvr additive="base">
                                        <p:cTn dur="1000"/>
                                        <p:tgtEl>
                                          <p:spTgt spid="70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703"/>
                                        </p:tgtEl>
                                        <p:attrNameLst>
                                          <p:attrName>style.visibility</p:attrName>
                                        </p:attrNameLst>
                                      </p:cBhvr>
                                      <p:to>
                                        <p:strVal val="visible"/>
                                      </p:to>
                                    </p:set>
                                    <p:anim calcmode="lin" valueType="num">
                                      <p:cBhvr additive="base">
                                        <p:cTn dur="1000"/>
                                        <p:tgtEl>
                                          <p:spTgt spid="703"/>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704"/>
                                        </p:tgtEl>
                                        <p:attrNameLst>
                                          <p:attrName>style.visibility</p:attrName>
                                        </p:attrNameLst>
                                      </p:cBhvr>
                                      <p:to>
                                        <p:strVal val="visible"/>
                                      </p:to>
                                    </p:set>
                                    <p:anim calcmode="lin" valueType="num">
                                      <p:cBhvr additive="base">
                                        <p:cTn dur="1000"/>
                                        <p:tgtEl>
                                          <p:spTgt spid="70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29"/>
          <p:cNvSpPr txBox="1"/>
          <p:nvPr>
            <p:ph idx="5" type="subTitle"/>
          </p:nvPr>
        </p:nvSpPr>
        <p:spPr>
          <a:xfrm>
            <a:off x="266250" y="826275"/>
            <a:ext cx="5015100" cy="40395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800"/>
              <a:buNone/>
            </a:pPr>
            <a:r>
              <a:rPr lang="en" sz="1700"/>
              <a:t>REFERENCIAS </a:t>
            </a:r>
            <a:endParaRPr sz="1700"/>
          </a:p>
          <a:p>
            <a:pPr indent="0" lvl="0" marL="0" rtl="0" algn="just">
              <a:lnSpc>
                <a:spcPct val="100000"/>
              </a:lnSpc>
              <a:spcBef>
                <a:spcPts val="0"/>
              </a:spcBef>
              <a:spcAft>
                <a:spcPts val="0"/>
              </a:spcAft>
              <a:buSzPts val="1800"/>
              <a:buNone/>
            </a:pPr>
            <a:r>
              <a:t/>
            </a:r>
            <a:endParaRPr sz="1700"/>
          </a:p>
          <a:p>
            <a:pPr indent="0" lvl="0" marL="0" rtl="0" algn="just">
              <a:lnSpc>
                <a:spcPct val="100000"/>
              </a:lnSpc>
              <a:spcBef>
                <a:spcPts val="0"/>
              </a:spcBef>
              <a:spcAft>
                <a:spcPts val="0"/>
              </a:spcAft>
              <a:buSzPts val="1800"/>
              <a:buNone/>
            </a:pPr>
            <a:r>
              <a:t/>
            </a:r>
            <a:endParaRPr sz="1700"/>
          </a:p>
          <a:p>
            <a:pPr indent="0" lvl="0" marL="0" rtl="0" algn="just">
              <a:lnSpc>
                <a:spcPct val="100000"/>
              </a:lnSpc>
              <a:spcBef>
                <a:spcPts val="0"/>
              </a:spcBef>
              <a:spcAft>
                <a:spcPts val="0"/>
              </a:spcAft>
              <a:buSzPts val="1800"/>
              <a:buNone/>
            </a:pPr>
            <a:r>
              <a:t/>
            </a:r>
            <a:endParaRPr sz="1500"/>
          </a:p>
          <a:p>
            <a:pPr indent="0" lvl="0" marL="0" rtl="0" algn="just">
              <a:lnSpc>
                <a:spcPct val="100000"/>
              </a:lnSpc>
              <a:spcBef>
                <a:spcPts val="0"/>
              </a:spcBef>
              <a:spcAft>
                <a:spcPts val="0"/>
              </a:spcAft>
              <a:buSzPts val="1800"/>
              <a:buNone/>
            </a:pPr>
            <a:r>
              <a:rPr lang="en" sz="1500" u="sng">
                <a:solidFill>
                  <a:schemeClr val="hlink"/>
                </a:solidFill>
                <a:hlinkClick r:id="rId3"/>
              </a:rPr>
              <a:t>https://ccnadesdecero.es/spanning-tree-protocol-stp-como-funciona/</a:t>
            </a:r>
            <a:r>
              <a:rPr lang="en" sz="1500"/>
              <a:t>  </a:t>
            </a:r>
            <a:endParaRPr sz="1500"/>
          </a:p>
          <a:p>
            <a:pPr indent="0" lvl="0" marL="0" rtl="0" algn="just">
              <a:lnSpc>
                <a:spcPct val="100000"/>
              </a:lnSpc>
              <a:spcBef>
                <a:spcPts val="0"/>
              </a:spcBef>
              <a:spcAft>
                <a:spcPts val="0"/>
              </a:spcAft>
              <a:buSzPts val="1800"/>
              <a:buNone/>
            </a:pPr>
            <a:r>
              <a:t/>
            </a:r>
            <a:endParaRPr sz="1500"/>
          </a:p>
          <a:p>
            <a:pPr indent="0" lvl="0" marL="0" rtl="0" algn="just">
              <a:lnSpc>
                <a:spcPct val="100000"/>
              </a:lnSpc>
              <a:spcBef>
                <a:spcPts val="0"/>
              </a:spcBef>
              <a:spcAft>
                <a:spcPts val="0"/>
              </a:spcAft>
              <a:buSzPts val="1800"/>
              <a:buNone/>
            </a:pPr>
            <a:r>
              <a:rPr lang="en" sz="1500" u="sng">
                <a:solidFill>
                  <a:schemeClr val="hlink"/>
                </a:solidFill>
                <a:hlinkClick r:id="rId4"/>
              </a:rPr>
              <a:t>https://techhub.hpe.com/eginfolib/networking/docs/switches/5820x-5800/5998-7387r_l2-lan_cg/content/441756596.htm</a:t>
            </a:r>
            <a:r>
              <a:rPr lang="en" sz="1500"/>
              <a:t> </a:t>
            </a:r>
            <a:endParaRPr sz="1500"/>
          </a:p>
          <a:p>
            <a:pPr indent="0" lvl="0" marL="0" rtl="0" algn="just">
              <a:lnSpc>
                <a:spcPct val="100000"/>
              </a:lnSpc>
              <a:spcBef>
                <a:spcPts val="0"/>
              </a:spcBef>
              <a:spcAft>
                <a:spcPts val="0"/>
              </a:spcAft>
              <a:buSzPts val="1800"/>
              <a:buNone/>
            </a:pPr>
            <a:r>
              <a:t/>
            </a:r>
            <a:endParaRPr sz="1700"/>
          </a:p>
          <a:p>
            <a:pPr indent="0" lvl="0" marL="0" rtl="0" algn="just">
              <a:lnSpc>
                <a:spcPct val="100000"/>
              </a:lnSpc>
              <a:spcBef>
                <a:spcPts val="0"/>
              </a:spcBef>
              <a:spcAft>
                <a:spcPts val="0"/>
              </a:spcAft>
              <a:buSzPts val="1800"/>
              <a:buNone/>
            </a:pPr>
            <a:r>
              <a:t/>
            </a:r>
            <a:endParaRPr sz="1700"/>
          </a:p>
          <a:p>
            <a:pPr indent="0" lvl="0" marL="0" rtl="0" algn="just">
              <a:lnSpc>
                <a:spcPct val="100000"/>
              </a:lnSpc>
              <a:spcBef>
                <a:spcPts val="0"/>
              </a:spcBef>
              <a:spcAft>
                <a:spcPts val="0"/>
              </a:spcAft>
              <a:buSzPts val="1800"/>
              <a:buNone/>
            </a:pPr>
            <a:r>
              <a:t/>
            </a:r>
            <a:endParaRPr sz="1700"/>
          </a:p>
        </p:txBody>
      </p:sp>
      <p:pic>
        <p:nvPicPr>
          <p:cNvPr id="718" name="Google Shape;718;p29"/>
          <p:cNvPicPr preferRelativeResize="0"/>
          <p:nvPr/>
        </p:nvPicPr>
        <p:blipFill>
          <a:blip r:embed="rId5">
            <a:alphaModFix/>
          </a:blip>
          <a:stretch>
            <a:fillRect/>
          </a:stretch>
        </p:blipFill>
        <p:spPr>
          <a:xfrm>
            <a:off x="5399150" y="463775"/>
            <a:ext cx="3557850" cy="371789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cxnSp>
        <p:nvCxnSpPr>
          <p:cNvPr id="290" name="Google Shape;290;g2244d29c869_2_283"/>
          <p:cNvCxnSpPr>
            <a:stCxn id="291" idx="0"/>
          </p:cNvCxnSpPr>
          <p:nvPr/>
        </p:nvCxnSpPr>
        <p:spPr>
          <a:xfrm rot="10800000">
            <a:off x="789775" y="-6911"/>
            <a:ext cx="0" cy="646800"/>
          </a:xfrm>
          <a:prstGeom prst="straightConnector1">
            <a:avLst/>
          </a:prstGeom>
          <a:noFill/>
          <a:ln cap="flat" cmpd="sng" w="19050">
            <a:solidFill>
              <a:schemeClr val="lt1"/>
            </a:solidFill>
            <a:prstDash val="solid"/>
            <a:round/>
            <a:headEnd len="sm" w="sm" type="none"/>
            <a:tailEnd len="sm" w="sm" type="none"/>
          </a:ln>
        </p:spPr>
      </p:cxnSp>
      <p:sp>
        <p:nvSpPr>
          <p:cNvPr id="292" name="Google Shape;292;g2244d29c869_2_283"/>
          <p:cNvSpPr txBox="1"/>
          <p:nvPr>
            <p:ph idx="1" type="body"/>
          </p:nvPr>
        </p:nvSpPr>
        <p:spPr>
          <a:xfrm>
            <a:off x="833925" y="1670175"/>
            <a:ext cx="7684500" cy="20565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100"/>
              <a:buNone/>
            </a:pPr>
            <a:r>
              <a:rPr lang="en" sz="1550">
                <a:solidFill>
                  <a:schemeClr val="lt1"/>
                </a:solidFill>
                <a:latin typeface="Montserrat Light"/>
                <a:ea typeface="Montserrat Light"/>
                <a:cs typeface="Montserrat Light"/>
                <a:sym typeface="Montserrat Light"/>
              </a:rPr>
              <a:t>Gráfico Completo</a:t>
            </a:r>
            <a:endParaRPr sz="1550">
              <a:solidFill>
                <a:schemeClr val="lt1"/>
              </a:solidFill>
              <a:latin typeface="Montserrat Light"/>
              <a:ea typeface="Montserrat Light"/>
              <a:cs typeface="Montserrat Light"/>
              <a:sym typeface="Montserrat Light"/>
            </a:endParaRPr>
          </a:p>
          <a:p>
            <a:pPr indent="-327025" lvl="0" marL="457200" rtl="0" algn="just">
              <a:lnSpc>
                <a:spcPct val="100000"/>
              </a:lnSpc>
              <a:spcBef>
                <a:spcPts val="0"/>
              </a:spcBef>
              <a:spcAft>
                <a:spcPts val="0"/>
              </a:spcAft>
              <a:buClr>
                <a:schemeClr val="lt1"/>
              </a:buClr>
              <a:buSzPts val="1550"/>
              <a:buFont typeface="Montserrat Light"/>
              <a:buChar char="●"/>
            </a:pPr>
            <a:r>
              <a:rPr lang="en" sz="1550">
                <a:solidFill>
                  <a:schemeClr val="lt1"/>
                </a:solidFill>
                <a:latin typeface="Montserrat Light"/>
                <a:ea typeface="Montserrat Light"/>
                <a:cs typeface="Montserrat Light"/>
                <a:sym typeface="Montserrat Light"/>
              </a:rPr>
              <a:t>Es un gráfico donde cada par de vértices gráficos son conectados por una línea.</a:t>
            </a:r>
            <a:endParaRPr sz="1550">
              <a:solidFill>
                <a:schemeClr val="lt1"/>
              </a:solidFill>
              <a:latin typeface="Montserrat Light"/>
              <a:ea typeface="Montserrat Light"/>
              <a:cs typeface="Montserrat Light"/>
              <a:sym typeface="Montserrat Light"/>
            </a:endParaRPr>
          </a:p>
          <a:p>
            <a:pPr indent="-327025" lvl="0" marL="457200" rtl="0" algn="just">
              <a:lnSpc>
                <a:spcPct val="100000"/>
              </a:lnSpc>
              <a:spcBef>
                <a:spcPts val="0"/>
              </a:spcBef>
              <a:spcAft>
                <a:spcPts val="0"/>
              </a:spcAft>
              <a:buClr>
                <a:schemeClr val="lt1"/>
              </a:buClr>
              <a:buSzPts val="1550"/>
              <a:buFont typeface="Montserrat Light"/>
              <a:buChar char="●"/>
            </a:pPr>
            <a:r>
              <a:rPr lang="en" sz="1550">
                <a:solidFill>
                  <a:schemeClr val="lt1"/>
                </a:solidFill>
                <a:latin typeface="Montserrat Light"/>
                <a:ea typeface="Montserrat Light"/>
                <a:cs typeface="Montserrat Light"/>
                <a:sym typeface="Montserrat Light"/>
              </a:rPr>
              <a:t>Es cuando todos los puntos están conectados por el máximo número de líneas.</a:t>
            </a:r>
            <a:endParaRPr sz="1550">
              <a:solidFill>
                <a:schemeClr val="lt1"/>
              </a:solidFill>
              <a:latin typeface="Montserrat Light"/>
              <a:ea typeface="Montserrat Light"/>
              <a:cs typeface="Montserrat Light"/>
              <a:sym typeface="Montserrat Light"/>
            </a:endParaRPr>
          </a:p>
          <a:p>
            <a:pPr indent="-327025" lvl="0" marL="457200" rtl="0" algn="just">
              <a:lnSpc>
                <a:spcPct val="100000"/>
              </a:lnSpc>
              <a:spcBef>
                <a:spcPts val="0"/>
              </a:spcBef>
              <a:spcAft>
                <a:spcPts val="0"/>
              </a:spcAft>
              <a:buClr>
                <a:schemeClr val="lt1"/>
              </a:buClr>
              <a:buSzPts val="1550"/>
              <a:buFont typeface="Montserrat Light"/>
              <a:buChar char="●"/>
            </a:pPr>
            <a:r>
              <a:rPr lang="en" sz="1550">
                <a:solidFill>
                  <a:schemeClr val="lt1"/>
                </a:solidFill>
                <a:latin typeface="Montserrat Light"/>
                <a:ea typeface="Montserrat Light"/>
                <a:cs typeface="Montserrat Light"/>
                <a:sym typeface="Montserrat Light"/>
              </a:rPr>
              <a:t>En el campo de las redes, un gráfico completo es una red totalmente enmallada.</a:t>
            </a:r>
            <a:endParaRPr sz="1550">
              <a:solidFill>
                <a:schemeClr val="lt1"/>
              </a:solidFill>
              <a:latin typeface="Montserrat Light"/>
              <a:ea typeface="Montserrat Light"/>
              <a:cs typeface="Montserrat Light"/>
              <a:sym typeface="Montserrat Light"/>
            </a:endParaRPr>
          </a:p>
        </p:txBody>
      </p:sp>
      <p:sp>
        <p:nvSpPr>
          <p:cNvPr id="293" name="Google Shape;293;g2244d29c869_2_283">
            <a:hlinkClick action="ppaction://hlinkshowjump?jump=previousslide"/>
          </p:cNvPr>
          <p:cNvSpPr/>
          <p:nvPr/>
        </p:nvSpPr>
        <p:spPr>
          <a:xfrm rot="10800000">
            <a:off x="745722" y="3806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291" name="Google Shape;291;g2244d29c869_2_283">
            <a:hlinkClick action="ppaction://hlinkshowjump?jump=nextslide"/>
          </p:cNvPr>
          <p:cNvSpPr/>
          <p:nvPr/>
        </p:nvSpPr>
        <p:spPr>
          <a:xfrm>
            <a:off x="745525" y="6398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294" name="Google Shape;294;g2244d29c869_2_283"/>
          <p:cNvSpPr txBox="1"/>
          <p:nvPr/>
        </p:nvSpPr>
        <p:spPr>
          <a:xfrm>
            <a:off x="1230200" y="254525"/>
            <a:ext cx="67893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0" i="0" lang="en" sz="3000" u="none" cap="none" strike="noStrike">
                <a:solidFill>
                  <a:schemeClr val="lt1"/>
                </a:solidFill>
                <a:latin typeface="Montserrat ExtraBold"/>
                <a:ea typeface="Montserrat ExtraBold"/>
                <a:cs typeface="Montserrat ExtraBold"/>
                <a:sym typeface="Montserrat ExtraBold"/>
              </a:rPr>
              <a:t>SPANNING</a:t>
            </a:r>
            <a:endParaRPr b="0" i="0" sz="3000" u="none" cap="none" strike="noStrike">
              <a:solidFill>
                <a:schemeClr val="lt1"/>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3000"/>
              <a:buFont typeface="Arial"/>
              <a:buNone/>
            </a:pPr>
            <a:r>
              <a:rPr b="0" i="0" lang="en" sz="3000" u="none" cap="none" strike="noStrike">
                <a:solidFill>
                  <a:schemeClr val="lt1"/>
                </a:solidFill>
                <a:latin typeface="Montserrat ExtraBold"/>
                <a:ea typeface="Montserrat ExtraBold"/>
                <a:cs typeface="Montserrat ExtraBold"/>
                <a:sym typeface="Montserrat ExtraBold"/>
              </a:rPr>
              <a:t>TREE PROTOCOL</a:t>
            </a:r>
            <a:endParaRPr b="0" i="0" sz="3000" u="none" cap="none" strike="noStrike">
              <a:solidFill>
                <a:schemeClr val="lt1"/>
              </a:solidFill>
              <a:latin typeface="Montserrat ExtraBold"/>
              <a:ea typeface="Montserrat ExtraBold"/>
              <a:cs typeface="Montserrat ExtraBold"/>
              <a:sym typeface="Montserrat Extra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cxnSp>
        <p:nvCxnSpPr>
          <p:cNvPr id="299" name="Google Shape;299;g2244d29c869_2_291"/>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300" name="Google Shape;300;g2244d29c869_2_291"/>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301" name="Google Shape;301;g2244d29c869_2_291"/>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302" name="Google Shape;302;g2244d29c869_2_291"/>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3" name="Google Shape;303;g2244d29c869_2_291"/>
          <p:cNvGrpSpPr/>
          <p:nvPr/>
        </p:nvGrpSpPr>
        <p:grpSpPr>
          <a:xfrm>
            <a:off x="629692" y="1105264"/>
            <a:ext cx="144992" cy="269769"/>
            <a:chOff x="629692" y="1105264"/>
            <a:chExt cx="144992" cy="269769"/>
          </a:xfrm>
        </p:grpSpPr>
        <p:sp>
          <p:nvSpPr>
            <p:cNvPr id="304" name="Google Shape;304;g2244d29c869_2_291"/>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g2244d29c869_2_291"/>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6" name="Google Shape;306;g2244d29c869_2_291">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307" name="Google Shape;307;g2244d29c869_2_291"/>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308" name="Google Shape;308;g2244d29c869_2_291">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309" name="Google Shape;309;g2244d29c869_2_291">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310" name="Google Shape;310;g2244d29c869_2_291"/>
          <p:cNvSpPr txBox="1"/>
          <p:nvPr>
            <p:ph idx="1" type="subTitle"/>
          </p:nvPr>
        </p:nvSpPr>
        <p:spPr>
          <a:xfrm>
            <a:off x="1814881" y="685925"/>
            <a:ext cx="57063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Gráfico Completo</a:t>
            </a:r>
            <a:endParaRPr b="1" sz="2400"/>
          </a:p>
        </p:txBody>
      </p:sp>
      <p:pic>
        <p:nvPicPr>
          <p:cNvPr id="311" name="Google Shape;311;g2244d29c869_2_291"/>
          <p:cNvPicPr preferRelativeResize="0"/>
          <p:nvPr/>
        </p:nvPicPr>
        <p:blipFill rotWithShape="1">
          <a:blip r:embed="rId4">
            <a:alphaModFix/>
          </a:blip>
          <a:srcRect b="0" l="0" r="0" t="6050"/>
          <a:stretch/>
        </p:blipFill>
        <p:spPr>
          <a:xfrm>
            <a:off x="2718638" y="1590800"/>
            <a:ext cx="3898775" cy="3022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299"/>
                                        </p:tgtEl>
                                        <p:attrNameLst>
                                          <p:attrName>style.visibility</p:attrName>
                                        </p:attrNameLst>
                                      </p:cBhvr>
                                      <p:to>
                                        <p:strVal val="visible"/>
                                      </p:to>
                                    </p:set>
                                    <p:anim calcmode="lin" valueType="num">
                                      <p:cBhvr additive="base">
                                        <p:cTn dur="1000"/>
                                        <p:tgtEl>
                                          <p:spTgt spid="299"/>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300"/>
                                        </p:tgtEl>
                                        <p:attrNameLst>
                                          <p:attrName>style.visibility</p:attrName>
                                        </p:attrNameLst>
                                      </p:cBhvr>
                                      <p:to>
                                        <p:strVal val="visible"/>
                                      </p:to>
                                    </p:set>
                                    <p:anim calcmode="lin" valueType="num">
                                      <p:cBhvr additive="base">
                                        <p:cTn dur="1000"/>
                                        <p:tgtEl>
                                          <p:spTgt spid="300"/>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301"/>
                                        </p:tgtEl>
                                        <p:attrNameLst>
                                          <p:attrName>style.visibility</p:attrName>
                                        </p:attrNameLst>
                                      </p:cBhvr>
                                      <p:to>
                                        <p:strVal val="visible"/>
                                      </p:to>
                                    </p:set>
                                    <p:anim calcmode="lin" valueType="num">
                                      <p:cBhvr additive="base">
                                        <p:cTn dur="1000"/>
                                        <p:tgtEl>
                                          <p:spTgt spid="30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g2244d29c869_2_307"/>
          <p:cNvSpPr txBox="1"/>
          <p:nvPr>
            <p:ph idx="1" type="subTitle"/>
          </p:nvPr>
        </p:nvSpPr>
        <p:spPr>
          <a:xfrm>
            <a:off x="999000" y="2091500"/>
            <a:ext cx="7285800" cy="23946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lt1"/>
              </a:buClr>
              <a:buSzPts val="1400"/>
              <a:buNone/>
            </a:pPr>
            <a:r>
              <a:rPr lang="en" sz="2000"/>
              <a:t>Un árbol de expansión (Spanning Tree) no conecta todas las conexiones posibles sino las necesarias para que todo este comunicado, evitando ciclos.</a:t>
            </a:r>
            <a:endParaRPr sz="2000"/>
          </a:p>
        </p:txBody>
      </p:sp>
      <p:sp>
        <p:nvSpPr>
          <p:cNvPr id="317" name="Google Shape;317;g2244d29c869_2_307"/>
          <p:cNvSpPr txBox="1"/>
          <p:nvPr>
            <p:ph idx="3" type="subTitle"/>
          </p:nvPr>
        </p:nvSpPr>
        <p:spPr>
          <a:xfrm>
            <a:off x="1857306" y="946150"/>
            <a:ext cx="57063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Spanning Tree </a:t>
            </a:r>
            <a:endParaRPr b="1" sz="2400"/>
          </a:p>
        </p:txBody>
      </p:sp>
      <p:cxnSp>
        <p:nvCxnSpPr>
          <p:cNvPr id="318" name="Google Shape;318;g2244d29c869_2_307"/>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319" name="Google Shape;319;g2244d29c869_2_307"/>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320" name="Google Shape;320;g2244d29c869_2_307"/>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321" name="Google Shape;321;g2244d29c869_2_307"/>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2" name="Google Shape;322;g2244d29c869_2_307"/>
          <p:cNvGrpSpPr/>
          <p:nvPr/>
        </p:nvGrpSpPr>
        <p:grpSpPr>
          <a:xfrm>
            <a:off x="629692" y="1105264"/>
            <a:ext cx="144992" cy="269769"/>
            <a:chOff x="629692" y="1105264"/>
            <a:chExt cx="144992" cy="269769"/>
          </a:xfrm>
        </p:grpSpPr>
        <p:sp>
          <p:nvSpPr>
            <p:cNvPr id="323" name="Google Shape;323;g2244d29c869_2_307"/>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g2244d29c869_2_307"/>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5" name="Google Shape;325;g2244d29c869_2_307">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326" name="Google Shape;326;g2244d29c869_2_307"/>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327" name="Google Shape;327;g2244d29c869_2_307">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328" name="Google Shape;328;g2244d29c869_2_307">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318"/>
                                        </p:tgtEl>
                                        <p:attrNameLst>
                                          <p:attrName>style.visibility</p:attrName>
                                        </p:attrNameLst>
                                      </p:cBhvr>
                                      <p:to>
                                        <p:strVal val="visible"/>
                                      </p:to>
                                    </p:set>
                                    <p:anim calcmode="lin" valueType="num">
                                      <p:cBhvr additive="base">
                                        <p:cTn dur="1000"/>
                                        <p:tgtEl>
                                          <p:spTgt spid="318"/>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319"/>
                                        </p:tgtEl>
                                        <p:attrNameLst>
                                          <p:attrName>style.visibility</p:attrName>
                                        </p:attrNameLst>
                                      </p:cBhvr>
                                      <p:to>
                                        <p:strVal val="visible"/>
                                      </p:to>
                                    </p:set>
                                    <p:anim calcmode="lin" valueType="num">
                                      <p:cBhvr additive="base">
                                        <p:cTn dur="1000"/>
                                        <p:tgtEl>
                                          <p:spTgt spid="319"/>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320"/>
                                        </p:tgtEl>
                                        <p:attrNameLst>
                                          <p:attrName>style.visibility</p:attrName>
                                        </p:attrNameLst>
                                      </p:cBhvr>
                                      <p:to>
                                        <p:strVal val="visible"/>
                                      </p:to>
                                    </p:set>
                                    <p:anim calcmode="lin" valueType="num">
                                      <p:cBhvr additive="base">
                                        <p:cTn dur="1000"/>
                                        <p:tgtEl>
                                          <p:spTgt spid="32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g2244d29c869_2_323"/>
          <p:cNvSpPr txBox="1"/>
          <p:nvPr>
            <p:ph idx="1" type="subTitle"/>
          </p:nvPr>
        </p:nvSpPr>
        <p:spPr>
          <a:xfrm>
            <a:off x="975850" y="796150"/>
            <a:ext cx="7994400" cy="5727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lt1"/>
              </a:buClr>
              <a:buSzPts val="1400"/>
              <a:buNone/>
            </a:pPr>
            <a:r>
              <a:rPr lang="en" sz="1800"/>
              <a:t>De este gráfico completo pueden salir estos 3 Spanning Trees</a:t>
            </a:r>
            <a:endParaRPr sz="1800"/>
          </a:p>
          <a:p>
            <a:pPr indent="0" lvl="0" marL="0" rtl="0" algn="just">
              <a:lnSpc>
                <a:spcPct val="100000"/>
              </a:lnSpc>
              <a:spcBef>
                <a:spcPts val="0"/>
              </a:spcBef>
              <a:spcAft>
                <a:spcPts val="0"/>
              </a:spcAft>
              <a:buClr>
                <a:schemeClr val="lt1"/>
              </a:buClr>
              <a:buSzPts val="1400"/>
              <a:buNone/>
            </a:pPr>
            <a:r>
              <a:t/>
            </a:r>
            <a:endParaRPr/>
          </a:p>
          <a:p>
            <a:pPr indent="0" lvl="0" marL="0" rtl="0" algn="l">
              <a:lnSpc>
                <a:spcPct val="100000"/>
              </a:lnSpc>
              <a:spcBef>
                <a:spcPts val="0"/>
              </a:spcBef>
              <a:spcAft>
                <a:spcPts val="0"/>
              </a:spcAft>
              <a:buClr>
                <a:schemeClr val="lt1"/>
              </a:buClr>
              <a:buSzPts val="1400"/>
              <a:buNone/>
            </a:pPr>
            <a:r>
              <a:t/>
            </a:r>
            <a:endParaRPr sz="1700"/>
          </a:p>
        </p:txBody>
      </p:sp>
      <p:cxnSp>
        <p:nvCxnSpPr>
          <p:cNvPr id="334" name="Google Shape;334;g2244d29c869_2_323"/>
          <p:cNvCxnSpPr/>
          <p:nvPr/>
        </p:nvCxnSpPr>
        <p:spPr>
          <a:xfrm rot="10800000">
            <a:off x="1675550" y="-64750"/>
            <a:ext cx="23400" cy="584400"/>
          </a:xfrm>
          <a:prstGeom prst="straightConnector1">
            <a:avLst/>
          </a:prstGeom>
          <a:noFill/>
          <a:ln cap="flat" cmpd="sng" w="9525">
            <a:solidFill>
              <a:schemeClr val="accent2"/>
            </a:solidFill>
            <a:prstDash val="solid"/>
            <a:round/>
            <a:headEnd len="med" w="med" type="oval"/>
            <a:tailEnd len="sm" w="sm" type="none"/>
          </a:ln>
        </p:spPr>
      </p:cxnSp>
      <p:cxnSp>
        <p:nvCxnSpPr>
          <p:cNvPr id="335" name="Google Shape;335;g2244d29c869_2_323"/>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336" name="Google Shape;336;g2244d29c869_2_323"/>
          <p:cNvCxnSpPr/>
          <p:nvPr/>
        </p:nvCxnSpPr>
        <p:spPr>
          <a:xfrm flipH="1" rot="10800000">
            <a:off x="7457550" y="-50175"/>
            <a:ext cx="10800" cy="527400"/>
          </a:xfrm>
          <a:prstGeom prst="straightConnector1">
            <a:avLst/>
          </a:prstGeom>
          <a:noFill/>
          <a:ln cap="flat" cmpd="sng" w="9525">
            <a:solidFill>
              <a:schemeClr val="accent2"/>
            </a:solidFill>
            <a:prstDash val="solid"/>
            <a:round/>
            <a:headEnd len="med" w="med" type="oval"/>
            <a:tailEnd len="sm" w="sm" type="none"/>
          </a:ln>
        </p:spPr>
      </p:cxnSp>
      <p:sp>
        <p:nvSpPr>
          <p:cNvPr id="337" name="Google Shape;337;g2244d29c869_2_323"/>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8" name="Google Shape;338;g2244d29c869_2_323"/>
          <p:cNvGrpSpPr/>
          <p:nvPr/>
        </p:nvGrpSpPr>
        <p:grpSpPr>
          <a:xfrm>
            <a:off x="629692" y="1105264"/>
            <a:ext cx="144992" cy="269769"/>
            <a:chOff x="629692" y="1105264"/>
            <a:chExt cx="144992" cy="269769"/>
          </a:xfrm>
        </p:grpSpPr>
        <p:sp>
          <p:nvSpPr>
            <p:cNvPr id="339" name="Google Shape;339;g2244d29c869_2_323"/>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g2244d29c869_2_323"/>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1" name="Google Shape;341;g2244d29c869_2_323">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342" name="Google Shape;342;g2244d29c869_2_323"/>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343" name="Google Shape;343;g2244d29c869_2_323">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344" name="Google Shape;344;g2244d29c869_2_323">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pic>
        <p:nvPicPr>
          <p:cNvPr id="345" name="Google Shape;345;g2244d29c869_2_323"/>
          <p:cNvPicPr preferRelativeResize="0"/>
          <p:nvPr/>
        </p:nvPicPr>
        <p:blipFill rotWithShape="1">
          <a:blip r:embed="rId4">
            <a:alphaModFix/>
          </a:blip>
          <a:srcRect b="0" l="0" r="0" t="0"/>
          <a:stretch/>
        </p:blipFill>
        <p:spPr>
          <a:xfrm>
            <a:off x="1720113" y="1414199"/>
            <a:ext cx="5703774" cy="33118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334"/>
                                        </p:tgtEl>
                                        <p:attrNameLst>
                                          <p:attrName>style.visibility</p:attrName>
                                        </p:attrNameLst>
                                      </p:cBhvr>
                                      <p:to>
                                        <p:strVal val="visible"/>
                                      </p:to>
                                    </p:set>
                                    <p:anim calcmode="lin" valueType="num">
                                      <p:cBhvr additive="base">
                                        <p:cTn dur="1000"/>
                                        <p:tgtEl>
                                          <p:spTgt spid="334"/>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335"/>
                                        </p:tgtEl>
                                        <p:attrNameLst>
                                          <p:attrName>style.visibility</p:attrName>
                                        </p:attrNameLst>
                                      </p:cBhvr>
                                      <p:to>
                                        <p:strVal val="visible"/>
                                      </p:to>
                                    </p:set>
                                    <p:anim calcmode="lin" valueType="num">
                                      <p:cBhvr additive="base">
                                        <p:cTn dur="1000"/>
                                        <p:tgtEl>
                                          <p:spTgt spid="335"/>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336"/>
                                        </p:tgtEl>
                                        <p:attrNameLst>
                                          <p:attrName>style.visibility</p:attrName>
                                        </p:attrNameLst>
                                      </p:cBhvr>
                                      <p:to>
                                        <p:strVal val="visible"/>
                                      </p:to>
                                    </p:set>
                                    <p:anim calcmode="lin" valueType="num">
                                      <p:cBhvr additive="base">
                                        <p:cTn dur="1000"/>
                                        <p:tgtEl>
                                          <p:spTgt spid="33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g2244d29c869_2_339"/>
          <p:cNvSpPr txBox="1"/>
          <p:nvPr>
            <p:ph idx="1" type="subTitle"/>
          </p:nvPr>
        </p:nvSpPr>
        <p:spPr>
          <a:xfrm>
            <a:off x="702450" y="2070300"/>
            <a:ext cx="7762500" cy="23946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chemeClr val="lt1"/>
              </a:buClr>
              <a:buSzPts val="1800"/>
              <a:buChar char="●"/>
            </a:pPr>
            <a:r>
              <a:rPr lang="en" sz="1800"/>
              <a:t>Es un protocolo de la capa 2 del modelo OSI, se utiliza en bridges y Switches.</a:t>
            </a:r>
            <a:endParaRPr sz="1800"/>
          </a:p>
          <a:p>
            <a:pPr indent="-342900" lvl="0" marL="457200" rtl="0" algn="l">
              <a:lnSpc>
                <a:spcPct val="100000"/>
              </a:lnSpc>
              <a:spcBef>
                <a:spcPts val="0"/>
              </a:spcBef>
              <a:spcAft>
                <a:spcPts val="0"/>
              </a:spcAft>
              <a:buClr>
                <a:schemeClr val="lt1"/>
              </a:buClr>
              <a:buSzPts val="1800"/>
              <a:buChar char="●"/>
            </a:pPr>
            <a:r>
              <a:rPr lang="en" sz="1800"/>
              <a:t>Su función es construir una topología libre de ciclos lógicos.</a:t>
            </a:r>
            <a:endParaRPr sz="1800"/>
          </a:p>
          <a:p>
            <a:pPr indent="-342900" lvl="0" marL="457200" rtl="0" algn="l">
              <a:lnSpc>
                <a:spcPct val="100000"/>
              </a:lnSpc>
              <a:spcBef>
                <a:spcPts val="0"/>
              </a:spcBef>
              <a:spcAft>
                <a:spcPts val="0"/>
              </a:spcAft>
              <a:buClr>
                <a:schemeClr val="lt1"/>
              </a:buClr>
              <a:buSzPts val="1800"/>
              <a:buChar char="●"/>
            </a:pPr>
            <a:r>
              <a:rPr lang="en" sz="1800"/>
              <a:t>La norma del protocolo es IEEE 802.1D</a:t>
            </a:r>
            <a:endParaRPr sz="1800"/>
          </a:p>
          <a:p>
            <a:pPr indent="0" lvl="0" marL="0" rtl="0" algn="l">
              <a:lnSpc>
                <a:spcPct val="100000"/>
              </a:lnSpc>
              <a:spcBef>
                <a:spcPts val="0"/>
              </a:spcBef>
              <a:spcAft>
                <a:spcPts val="0"/>
              </a:spcAft>
              <a:buClr>
                <a:schemeClr val="lt1"/>
              </a:buClr>
              <a:buSzPts val="1400"/>
              <a:buNone/>
            </a:pPr>
            <a:r>
              <a:t/>
            </a:r>
            <a:endParaRPr sz="1700"/>
          </a:p>
        </p:txBody>
      </p:sp>
      <p:sp>
        <p:nvSpPr>
          <p:cNvPr id="351" name="Google Shape;351;g2244d29c869_2_339"/>
          <p:cNvSpPr txBox="1"/>
          <p:nvPr>
            <p:ph idx="3" type="subTitle"/>
          </p:nvPr>
        </p:nvSpPr>
        <p:spPr>
          <a:xfrm>
            <a:off x="2239088" y="946150"/>
            <a:ext cx="37647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Spanning Tree Protocol</a:t>
            </a:r>
            <a:endParaRPr b="1" sz="2400"/>
          </a:p>
        </p:txBody>
      </p:sp>
      <p:cxnSp>
        <p:nvCxnSpPr>
          <p:cNvPr id="352" name="Google Shape;352;g2244d29c869_2_339"/>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353" name="Google Shape;353;g2244d29c869_2_339"/>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354" name="Google Shape;354;g2244d29c869_2_339"/>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355" name="Google Shape;355;g2244d29c869_2_339"/>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6" name="Google Shape;356;g2244d29c869_2_339"/>
          <p:cNvGrpSpPr/>
          <p:nvPr/>
        </p:nvGrpSpPr>
        <p:grpSpPr>
          <a:xfrm>
            <a:off x="629692" y="1105264"/>
            <a:ext cx="144992" cy="269769"/>
            <a:chOff x="629692" y="1105264"/>
            <a:chExt cx="144992" cy="269769"/>
          </a:xfrm>
        </p:grpSpPr>
        <p:sp>
          <p:nvSpPr>
            <p:cNvPr id="357" name="Google Shape;357;g2244d29c869_2_339"/>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g2244d29c869_2_339"/>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9" name="Google Shape;359;g2244d29c869_2_339">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360" name="Google Shape;360;g2244d29c869_2_339"/>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361" name="Google Shape;361;g2244d29c869_2_339">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362" name="Google Shape;362;g2244d29c869_2_339">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352"/>
                                        </p:tgtEl>
                                        <p:attrNameLst>
                                          <p:attrName>style.visibility</p:attrName>
                                        </p:attrNameLst>
                                      </p:cBhvr>
                                      <p:to>
                                        <p:strVal val="visible"/>
                                      </p:to>
                                    </p:set>
                                    <p:anim calcmode="lin" valueType="num">
                                      <p:cBhvr additive="base">
                                        <p:cTn dur="1000"/>
                                        <p:tgtEl>
                                          <p:spTgt spid="35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353"/>
                                        </p:tgtEl>
                                        <p:attrNameLst>
                                          <p:attrName>style.visibility</p:attrName>
                                        </p:attrNameLst>
                                      </p:cBhvr>
                                      <p:to>
                                        <p:strVal val="visible"/>
                                      </p:to>
                                    </p:set>
                                    <p:anim calcmode="lin" valueType="num">
                                      <p:cBhvr additive="base">
                                        <p:cTn dur="1000"/>
                                        <p:tgtEl>
                                          <p:spTgt spid="353"/>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354"/>
                                        </p:tgtEl>
                                        <p:attrNameLst>
                                          <p:attrName>style.visibility</p:attrName>
                                        </p:attrNameLst>
                                      </p:cBhvr>
                                      <p:to>
                                        <p:strVal val="visible"/>
                                      </p:to>
                                    </p:set>
                                    <p:anim calcmode="lin" valueType="num">
                                      <p:cBhvr additive="base">
                                        <p:cTn dur="1000"/>
                                        <p:tgtEl>
                                          <p:spTgt spid="35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g2244d29c869_2_355"/>
          <p:cNvSpPr txBox="1"/>
          <p:nvPr>
            <p:ph idx="1" type="subTitle"/>
          </p:nvPr>
        </p:nvSpPr>
        <p:spPr>
          <a:xfrm>
            <a:off x="702450" y="2070300"/>
            <a:ext cx="7762500" cy="239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lt1"/>
              </a:buClr>
              <a:buSzPts val="1400"/>
              <a:buNone/>
            </a:pPr>
            <a:r>
              <a:rPr lang="en" sz="1800"/>
              <a:t>STP/RSTP previene tres problemas comunes que ocurren por un motivo; sin el uso de este protocolo, una trama podría viajar durante horas, días o incluso para siempre en la red hasta que el enlace o el equipo caigan.</a:t>
            </a:r>
            <a:endParaRPr sz="1800"/>
          </a:p>
          <a:p>
            <a:pPr indent="0" lvl="0" marL="0" rtl="0" algn="l">
              <a:lnSpc>
                <a:spcPct val="100000"/>
              </a:lnSpc>
              <a:spcBef>
                <a:spcPts val="0"/>
              </a:spcBef>
              <a:spcAft>
                <a:spcPts val="0"/>
              </a:spcAft>
              <a:buClr>
                <a:schemeClr val="lt1"/>
              </a:buClr>
              <a:buSzPts val="1400"/>
              <a:buNone/>
            </a:pPr>
            <a:r>
              <a:t/>
            </a:r>
            <a:endParaRPr sz="1700"/>
          </a:p>
        </p:txBody>
      </p:sp>
      <p:sp>
        <p:nvSpPr>
          <p:cNvPr id="368" name="Google Shape;368;g2244d29c869_2_355"/>
          <p:cNvSpPr txBox="1"/>
          <p:nvPr>
            <p:ph idx="3" type="subTitle"/>
          </p:nvPr>
        </p:nvSpPr>
        <p:spPr>
          <a:xfrm>
            <a:off x="2239088" y="946150"/>
            <a:ext cx="37647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¿Para qué sirve STP?</a:t>
            </a:r>
            <a:endParaRPr b="1" sz="2400"/>
          </a:p>
        </p:txBody>
      </p:sp>
      <p:cxnSp>
        <p:nvCxnSpPr>
          <p:cNvPr id="369" name="Google Shape;369;g2244d29c869_2_355"/>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370" name="Google Shape;370;g2244d29c869_2_355"/>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371" name="Google Shape;371;g2244d29c869_2_355"/>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372" name="Google Shape;372;g2244d29c869_2_355"/>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3" name="Google Shape;373;g2244d29c869_2_355"/>
          <p:cNvGrpSpPr/>
          <p:nvPr/>
        </p:nvGrpSpPr>
        <p:grpSpPr>
          <a:xfrm>
            <a:off x="629692" y="1105264"/>
            <a:ext cx="144992" cy="269769"/>
            <a:chOff x="629692" y="1105264"/>
            <a:chExt cx="144992" cy="269769"/>
          </a:xfrm>
        </p:grpSpPr>
        <p:sp>
          <p:nvSpPr>
            <p:cNvPr id="374" name="Google Shape;374;g2244d29c869_2_355"/>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g2244d29c869_2_355"/>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6" name="Google Shape;376;g2244d29c869_2_355">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377" name="Google Shape;377;g2244d29c869_2_355"/>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378" name="Google Shape;378;g2244d29c869_2_355">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379" name="Google Shape;379;g2244d29c869_2_355">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369"/>
                                        </p:tgtEl>
                                        <p:attrNameLst>
                                          <p:attrName>style.visibility</p:attrName>
                                        </p:attrNameLst>
                                      </p:cBhvr>
                                      <p:to>
                                        <p:strVal val="visible"/>
                                      </p:to>
                                    </p:set>
                                    <p:anim calcmode="lin" valueType="num">
                                      <p:cBhvr additive="base">
                                        <p:cTn dur="1000"/>
                                        <p:tgtEl>
                                          <p:spTgt spid="369"/>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370"/>
                                        </p:tgtEl>
                                        <p:attrNameLst>
                                          <p:attrName>style.visibility</p:attrName>
                                        </p:attrNameLst>
                                      </p:cBhvr>
                                      <p:to>
                                        <p:strVal val="visible"/>
                                      </p:to>
                                    </p:set>
                                    <p:anim calcmode="lin" valueType="num">
                                      <p:cBhvr additive="base">
                                        <p:cTn dur="1000"/>
                                        <p:tgtEl>
                                          <p:spTgt spid="370"/>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371"/>
                                        </p:tgtEl>
                                        <p:attrNameLst>
                                          <p:attrName>style.visibility</p:attrName>
                                        </p:attrNameLst>
                                      </p:cBhvr>
                                      <p:to>
                                        <p:strVal val="visible"/>
                                      </p:to>
                                    </p:set>
                                    <p:anim calcmode="lin" valueType="num">
                                      <p:cBhvr additive="base">
                                        <p:cTn dur="1000"/>
                                        <p:tgtEl>
                                          <p:spTgt spid="37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g2244d29c869_2_371"/>
          <p:cNvSpPr txBox="1"/>
          <p:nvPr>
            <p:ph idx="1" type="subTitle"/>
          </p:nvPr>
        </p:nvSpPr>
        <p:spPr>
          <a:xfrm>
            <a:off x="702450" y="2070300"/>
            <a:ext cx="7762500" cy="23946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lt1"/>
              </a:buClr>
              <a:buSzPts val="1400"/>
              <a:buNone/>
            </a:pPr>
            <a:r>
              <a:rPr lang="en" sz="1800"/>
              <a:t>Una única trama en bucle causa lo que se llama una tormenta de broadcast.</a:t>
            </a:r>
            <a:endParaRPr sz="1800"/>
          </a:p>
          <a:p>
            <a:pPr indent="0" lvl="0" marL="0" rtl="0" algn="just">
              <a:lnSpc>
                <a:spcPct val="100000"/>
              </a:lnSpc>
              <a:spcBef>
                <a:spcPts val="0"/>
              </a:spcBef>
              <a:spcAft>
                <a:spcPts val="0"/>
              </a:spcAft>
              <a:buClr>
                <a:schemeClr val="lt1"/>
              </a:buClr>
              <a:buSzPts val="1400"/>
              <a:buNone/>
            </a:pPr>
            <a:r>
              <a:t/>
            </a:r>
            <a:endParaRPr sz="1800"/>
          </a:p>
          <a:p>
            <a:pPr indent="0" lvl="0" marL="0" rtl="0" algn="just">
              <a:lnSpc>
                <a:spcPct val="100000"/>
              </a:lnSpc>
              <a:spcBef>
                <a:spcPts val="0"/>
              </a:spcBef>
              <a:spcAft>
                <a:spcPts val="0"/>
              </a:spcAft>
              <a:buClr>
                <a:schemeClr val="lt1"/>
              </a:buClr>
              <a:buSzPts val="1400"/>
              <a:buNone/>
            </a:pPr>
            <a:r>
              <a:rPr lang="en" sz="1800"/>
              <a:t>Para entender mejor cómo esto ocurre, la siguiente figura muestra un ejemplo de una red en la cual Bob envía una trama de broadcast. Las líneas punteadas muestran cómo la trama se retransmite por todos los puertos indefinidamente.</a:t>
            </a:r>
            <a:endParaRPr sz="1800"/>
          </a:p>
          <a:p>
            <a:pPr indent="0" lvl="0" marL="0" rtl="0" algn="l">
              <a:lnSpc>
                <a:spcPct val="100000"/>
              </a:lnSpc>
              <a:spcBef>
                <a:spcPts val="0"/>
              </a:spcBef>
              <a:spcAft>
                <a:spcPts val="0"/>
              </a:spcAft>
              <a:buClr>
                <a:schemeClr val="lt1"/>
              </a:buClr>
              <a:buSzPts val="1400"/>
              <a:buNone/>
            </a:pPr>
            <a:r>
              <a:t/>
            </a:r>
            <a:endParaRPr sz="1700"/>
          </a:p>
        </p:txBody>
      </p:sp>
      <p:sp>
        <p:nvSpPr>
          <p:cNvPr id="385" name="Google Shape;385;g2244d29c869_2_371"/>
          <p:cNvSpPr txBox="1"/>
          <p:nvPr>
            <p:ph idx="3" type="subTitle"/>
          </p:nvPr>
        </p:nvSpPr>
        <p:spPr>
          <a:xfrm>
            <a:off x="2239103" y="946150"/>
            <a:ext cx="4751700" cy="58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1400"/>
              <a:buNone/>
            </a:pPr>
            <a:r>
              <a:rPr b="1" lang="en" sz="2400"/>
              <a:t>#1 Tormenta de Broadcast</a:t>
            </a:r>
            <a:endParaRPr b="1" sz="2400"/>
          </a:p>
        </p:txBody>
      </p:sp>
      <p:cxnSp>
        <p:nvCxnSpPr>
          <p:cNvPr id="386" name="Google Shape;386;g2244d29c869_2_371"/>
          <p:cNvCxnSpPr/>
          <p:nvPr/>
        </p:nvCxnSpPr>
        <p:spPr>
          <a:xfrm rot="10800000">
            <a:off x="1675800" y="-64575"/>
            <a:ext cx="0" cy="1347900"/>
          </a:xfrm>
          <a:prstGeom prst="straightConnector1">
            <a:avLst/>
          </a:prstGeom>
          <a:noFill/>
          <a:ln cap="flat" cmpd="sng" w="9525">
            <a:solidFill>
              <a:schemeClr val="accent2"/>
            </a:solidFill>
            <a:prstDash val="solid"/>
            <a:round/>
            <a:headEnd len="med" w="med" type="oval"/>
            <a:tailEnd len="sm" w="sm" type="none"/>
          </a:ln>
        </p:spPr>
      </p:cxnSp>
      <p:cxnSp>
        <p:nvCxnSpPr>
          <p:cNvPr id="387" name="Google Shape;387;g2244d29c869_2_371"/>
          <p:cNvCxnSpPr/>
          <p:nvPr/>
        </p:nvCxnSpPr>
        <p:spPr>
          <a:xfrm rot="10800000">
            <a:off x="4551650" y="-10625"/>
            <a:ext cx="21300" cy="572700"/>
          </a:xfrm>
          <a:prstGeom prst="straightConnector1">
            <a:avLst/>
          </a:prstGeom>
          <a:noFill/>
          <a:ln cap="flat" cmpd="sng" w="9525">
            <a:solidFill>
              <a:schemeClr val="accent2"/>
            </a:solidFill>
            <a:prstDash val="solid"/>
            <a:round/>
            <a:headEnd len="med" w="med" type="oval"/>
            <a:tailEnd len="sm" w="sm" type="none"/>
          </a:ln>
        </p:spPr>
      </p:cxnSp>
      <p:cxnSp>
        <p:nvCxnSpPr>
          <p:cNvPr id="388" name="Google Shape;388;g2244d29c869_2_371"/>
          <p:cNvCxnSpPr/>
          <p:nvPr/>
        </p:nvCxnSpPr>
        <p:spPr>
          <a:xfrm rot="10800000">
            <a:off x="7468200" y="-50175"/>
            <a:ext cx="0" cy="1333500"/>
          </a:xfrm>
          <a:prstGeom prst="straightConnector1">
            <a:avLst/>
          </a:prstGeom>
          <a:noFill/>
          <a:ln cap="flat" cmpd="sng" w="9525">
            <a:solidFill>
              <a:schemeClr val="accent2"/>
            </a:solidFill>
            <a:prstDash val="solid"/>
            <a:round/>
            <a:headEnd len="med" w="med" type="oval"/>
            <a:tailEnd len="sm" w="sm" type="none"/>
          </a:ln>
        </p:spPr>
      </p:cxnSp>
      <p:sp>
        <p:nvSpPr>
          <p:cNvPr id="389" name="Google Shape;389;g2244d29c869_2_371"/>
          <p:cNvSpPr/>
          <p:nvPr/>
        </p:nvSpPr>
        <p:spPr>
          <a:xfrm>
            <a:off x="492045" y="0"/>
            <a:ext cx="299744" cy="1234986"/>
          </a:xfrm>
          <a:custGeom>
            <a:rect b="b" l="l" r="r" t="t"/>
            <a:pathLst>
              <a:path extrusionOk="0" fill="none" h="48082" w="11670">
                <a:moveTo>
                  <a:pt x="11599" y="0"/>
                </a:moveTo>
                <a:lnTo>
                  <a:pt x="11670" y="21647"/>
                </a:lnTo>
                <a:lnTo>
                  <a:pt x="1" y="34388"/>
                </a:lnTo>
                <a:lnTo>
                  <a:pt x="1" y="48081"/>
                </a:lnTo>
                <a:lnTo>
                  <a:pt x="6097" y="48081"/>
                </a:lnTo>
              </a:path>
            </a:pathLst>
          </a:custGeom>
          <a:solidFill>
            <a:schemeClr val="lt1"/>
          </a:solidFill>
          <a:ln cap="flat" cmpd="sng" w="19050">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0" name="Google Shape;390;g2244d29c869_2_371"/>
          <p:cNvGrpSpPr/>
          <p:nvPr/>
        </p:nvGrpSpPr>
        <p:grpSpPr>
          <a:xfrm>
            <a:off x="629692" y="1105264"/>
            <a:ext cx="144992" cy="269769"/>
            <a:chOff x="629692" y="1105264"/>
            <a:chExt cx="144992" cy="269769"/>
          </a:xfrm>
        </p:grpSpPr>
        <p:sp>
          <p:nvSpPr>
            <p:cNvPr id="391" name="Google Shape;391;g2244d29c869_2_371"/>
            <p:cNvSpPr/>
            <p:nvPr/>
          </p:nvSpPr>
          <p:spPr>
            <a:xfrm>
              <a:off x="629692" y="1105264"/>
              <a:ext cx="144992" cy="135206"/>
            </a:xfrm>
            <a:custGeom>
              <a:rect b="b" l="l" r="r" t="t"/>
              <a:pathLst>
                <a:path extrusionOk="0" fill="none" h="5264" w="5645">
                  <a:moveTo>
                    <a:pt x="0" y="5264"/>
                  </a:moveTo>
                  <a:lnTo>
                    <a:pt x="5644" y="1"/>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g2244d29c869_2_371"/>
            <p:cNvSpPr/>
            <p:nvPr/>
          </p:nvSpPr>
          <p:spPr>
            <a:xfrm>
              <a:off x="635188" y="1229450"/>
              <a:ext cx="135822" cy="145583"/>
            </a:xfrm>
            <a:custGeom>
              <a:rect b="b" l="l" r="r" t="t"/>
              <a:pathLst>
                <a:path extrusionOk="0" fill="none" h="5668" w="5288">
                  <a:moveTo>
                    <a:pt x="0" y="0"/>
                  </a:moveTo>
                  <a:lnTo>
                    <a:pt x="5287" y="5668"/>
                  </a:lnTo>
                </a:path>
              </a:pathLst>
            </a:custGeom>
            <a:solidFill>
              <a:schemeClr val="lt1"/>
            </a:solidFill>
            <a:ln cap="flat" cmpd="sng" w="22625">
              <a:solidFill>
                <a:schemeClr val="lt1"/>
              </a:solidFill>
              <a:prstDash val="solid"/>
              <a:miter lim="2381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3" name="Google Shape;393;g2244d29c869_2_371">
            <a:hlinkClick action="ppaction://hlinksldjump" r:id="rId3"/>
          </p:cNvPr>
          <p:cNvSpPr/>
          <p:nvPr/>
        </p:nvSpPr>
        <p:spPr>
          <a:xfrm>
            <a:off x="662726" y="431825"/>
            <a:ext cx="254100" cy="2541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Montserrat"/>
                <a:ea typeface="Montserrat"/>
                <a:cs typeface="Montserrat"/>
                <a:sym typeface="Montserrat"/>
              </a:rPr>
              <a:t>T</a:t>
            </a:r>
            <a:endParaRPr b="1" i="0" sz="1600" u="none" cap="none" strike="noStrike">
              <a:solidFill>
                <a:srgbClr val="000000"/>
              </a:solidFill>
              <a:latin typeface="Arial"/>
              <a:ea typeface="Arial"/>
              <a:cs typeface="Arial"/>
              <a:sym typeface="Arial"/>
            </a:endParaRPr>
          </a:p>
        </p:txBody>
      </p:sp>
      <p:sp>
        <p:nvSpPr>
          <p:cNvPr id="394" name="Google Shape;394;g2244d29c869_2_371"/>
          <p:cNvSpPr/>
          <p:nvPr/>
        </p:nvSpPr>
        <p:spPr>
          <a:xfrm>
            <a:off x="404400" y="796152"/>
            <a:ext cx="175200" cy="175200"/>
          </a:xfrm>
          <a:prstGeom prst="ellipse">
            <a:avLst/>
          </a:prstGeom>
          <a:solidFill>
            <a:schemeClr val="dk1"/>
          </a:solidFill>
          <a:ln cap="flat" cmpd="sng" w="28575">
            <a:solidFill>
              <a:schemeClr val="accent2"/>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395" name="Google Shape;395;g2244d29c869_2_371">
            <a:hlinkClick action="ppaction://hlinkshowjump?jump=previousslide"/>
          </p:cNvPr>
          <p:cNvSpPr/>
          <p:nvPr/>
        </p:nvSpPr>
        <p:spPr>
          <a:xfrm rot="10800000">
            <a:off x="745722" y="10664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
        <p:nvSpPr>
          <p:cNvPr id="396" name="Google Shape;396;g2244d29c869_2_371">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a:t>
            </a:r>
            <a:endParaRPr b="0" i="0" sz="1200" u="none" cap="none" strike="noStrike">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386"/>
                                        </p:tgtEl>
                                        <p:attrNameLst>
                                          <p:attrName>style.visibility</p:attrName>
                                        </p:attrNameLst>
                                      </p:cBhvr>
                                      <p:to>
                                        <p:strVal val="visible"/>
                                      </p:to>
                                    </p:set>
                                    <p:anim calcmode="lin" valueType="num">
                                      <p:cBhvr additive="base">
                                        <p:cTn dur="1000"/>
                                        <p:tgtEl>
                                          <p:spTgt spid="386"/>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387"/>
                                        </p:tgtEl>
                                        <p:attrNameLst>
                                          <p:attrName>style.visibility</p:attrName>
                                        </p:attrNameLst>
                                      </p:cBhvr>
                                      <p:to>
                                        <p:strVal val="visible"/>
                                      </p:to>
                                    </p:set>
                                    <p:anim calcmode="lin" valueType="num">
                                      <p:cBhvr additive="base">
                                        <p:cTn dur="1000"/>
                                        <p:tgtEl>
                                          <p:spTgt spid="387"/>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388"/>
                                        </p:tgtEl>
                                        <p:attrNameLst>
                                          <p:attrName>style.visibility</p:attrName>
                                        </p:attrNameLst>
                                      </p:cBhvr>
                                      <p:to>
                                        <p:strVal val="visible"/>
                                      </p:to>
                                    </p:set>
                                    <p:anim calcmode="lin" valueType="num">
                                      <p:cBhvr additive="base">
                                        <p:cTn dur="1000"/>
                                        <p:tgtEl>
                                          <p:spTgt spid="38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mask">
  <a:themeElements>
    <a:clrScheme name="Azul">
      <a:dk1>
        <a:srgbClr val="000000"/>
      </a:dk1>
      <a:lt1>
        <a:srgbClr val="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mputer Networking Project Proposal by Slidesgo">
  <a:themeElements>
    <a:clrScheme name="Simple Light">
      <a:dk1>
        <a:srgbClr val="FFFFFF"/>
      </a:dk1>
      <a:lt1>
        <a:srgbClr val="000000"/>
      </a:lt1>
      <a:dk2>
        <a:srgbClr val="171717"/>
      </a:dk2>
      <a:lt2>
        <a:srgbClr val="434343"/>
      </a:lt2>
      <a:accent1>
        <a:srgbClr val="CCCCCC"/>
      </a:accent1>
      <a:accent2>
        <a:srgbClr val="11C7D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